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1" r:id="rId3"/>
    <p:sldId id="269" r:id="rId4"/>
    <p:sldId id="265" r:id="rId5"/>
    <p:sldId id="258" r:id="rId6"/>
    <p:sldId id="260" r:id="rId7"/>
    <p:sldId id="261" r:id="rId8"/>
    <p:sldId id="273" r:id="rId9"/>
    <p:sldId id="274" r:id="rId10"/>
    <p:sldId id="275" r:id="rId11"/>
    <p:sldId id="276" r:id="rId12"/>
    <p:sldId id="277" r:id="rId13"/>
    <p:sldId id="262" r:id="rId14"/>
    <p:sldId id="267" r:id="rId15"/>
    <p:sldId id="268" r:id="rId16"/>
    <p:sldId id="278" r:id="rId17"/>
    <p:sldId id="26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76066" autoAdjust="0"/>
  </p:normalViewPr>
  <p:slideViewPr>
    <p:cSldViewPr>
      <p:cViewPr varScale="1">
        <p:scale>
          <a:sx n="120" d="100"/>
          <a:sy n="120" d="100"/>
        </p:scale>
        <p:origin x="32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93C3D-770C-4245-9608-A9B32656033A}"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n-US"/>
        </a:p>
      </dgm:t>
    </dgm:pt>
    <dgm:pt modelId="{D449E62A-DFCB-428D-ADB8-4489977F899A}">
      <dgm:prSet phldrT="[Text]" custT="1"/>
      <dgm:spPr/>
      <dgm:t>
        <a:bodyPr/>
        <a:lstStyle/>
        <a:p>
          <a:pPr algn="ctr"/>
          <a:r>
            <a:rPr lang="en-US" sz="1600" b="1" dirty="0">
              <a:effectLst>
                <a:outerShdw blurRad="38100" dist="38100" dir="2700000" algn="tl">
                  <a:srgbClr val="000000">
                    <a:alpha val="43137"/>
                  </a:srgbClr>
                </a:outerShdw>
              </a:effectLst>
            </a:rPr>
            <a:t>BENEFITS TO THE STUDENTS</a:t>
          </a:r>
        </a:p>
      </dgm:t>
    </dgm:pt>
    <dgm:pt modelId="{F139EE08-7D1B-4124-AFA7-9B18E6AFBB8E}" type="parTrans" cxnId="{DF509791-D4E7-4B03-86ED-98D5516BE912}">
      <dgm:prSet/>
      <dgm:spPr/>
      <dgm:t>
        <a:bodyPr/>
        <a:lstStyle/>
        <a:p>
          <a:endParaRPr lang="en-US"/>
        </a:p>
      </dgm:t>
    </dgm:pt>
    <dgm:pt modelId="{60C9652D-ADA2-401A-9F81-17F6EBDCD84F}" type="sibTrans" cxnId="{DF509791-D4E7-4B03-86ED-98D5516BE912}">
      <dgm:prSet/>
      <dgm:spPr/>
      <dgm:t>
        <a:bodyPr/>
        <a:lstStyle/>
        <a:p>
          <a:endParaRPr lang="en-US"/>
        </a:p>
      </dgm:t>
    </dgm:pt>
    <dgm:pt modelId="{B36ADF28-5E00-4BEF-8DD7-537B46F9D690}">
      <dgm:prSet phldrT="[Text]">
        <dgm:style>
          <a:lnRef idx="2">
            <a:schemeClr val="accent5"/>
          </a:lnRef>
          <a:fillRef idx="1">
            <a:schemeClr val="lt1"/>
          </a:fillRef>
          <a:effectRef idx="0">
            <a:schemeClr val="accent5"/>
          </a:effectRef>
          <a:fontRef idx="minor">
            <a:schemeClr val="dk1"/>
          </a:fontRef>
        </dgm:style>
      </dgm:prSet>
      <dgm:spPr>
        <a:ln w="57150" cmpd="tri"/>
      </dgm:spPr>
      <dgm:t>
        <a:bodyPr/>
        <a:lstStyle/>
        <a:p>
          <a:endParaRPr lang="en-US" sz="1600" dirty="0">
            <a:solidFill>
              <a:srgbClr val="00B050"/>
            </a:solidFill>
          </a:endParaRPr>
        </a:p>
      </dgm:t>
    </dgm:pt>
    <dgm:pt modelId="{5AD6B68A-68F8-4637-B617-6AB93FFC6620}" type="parTrans" cxnId="{B2D73921-5309-489B-896F-69C2E0526FB9}">
      <dgm:prSet/>
      <dgm:spPr/>
      <dgm:t>
        <a:bodyPr/>
        <a:lstStyle/>
        <a:p>
          <a:endParaRPr lang="en-US"/>
        </a:p>
      </dgm:t>
    </dgm:pt>
    <dgm:pt modelId="{2DDB5F07-752F-45E8-BF69-DD427DFE2FC6}" type="sibTrans" cxnId="{B2D73921-5309-489B-896F-69C2E0526FB9}">
      <dgm:prSet/>
      <dgm:spPr/>
      <dgm:t>
        <a:bodyPr/>
        <a:lstStyle/>
        <a:p>
          <a:endParaRPr lang="en-US"/>
        </a:p>
      </dgm:t>
    </dgm:pt>
    <dgm:pt modelId="{B56BA7DD-F200-4FDE-9A61-9212CC6E4363}">
      <dgm:prSet phldrT="[Text]" custT="1"/>
      <dgm:spPr/>
      <dgm:t>
        <a:bodyPr/>
        <a:lstStyle/>
        <a:p>
          <a:pPr algn="ctr"/>
          <a:r>
            <a:rPr lang="en-US" sz="1600" b="1" dirty="0">
              <a:effectLst>
                <a:outerShdw blurRad="38100" dist="38100" dir="2700000" algn="tl">
                  <a:srgbClr val="000000">
                    <a:alpha val="43137"/>
                  </a:srgbClr>
                </a:outerShdw>
              </a:effectLst>
            </a:rPr>
            <a:t>BENEFITS TO THE SCHOOL</a:t>
          </a:r>
        </a:p>
      </dgm:t>
    </dgm:pt>
    <dgm:pt modelId="{29D3EB65-1231-421A-8121-5316ABE8135D}" type="parTrans" cxnId="{AC77EC00-29BE-44FA-885A-2CFACE47F8F0}">
      <dgm:prSet/>
      <dgm:spPr/>
      <dgm:t>
        <a:bodyPr/>
        <a:lstStyle/>
        <a:p>
          <a:endParaRPr lang="en-US"/>
        </a:p>
      </dgm:t>
    </dgm:pt>
    <dgm:pt modelId="{4AA85433-7874-470F-8816-79F6D8CF8454}" type="sibTrans" cxnId="{AC77EC00-29BE-44FA-885A-2CFACE47F8F0}">
      <dgm:prSet/>
      <dgm:spPr/>
      <dgm:t>
        <a:bodyPr/>
        <a:lstStyle/>
        <a:p>
          <a:endParaRPr lang="en-US"/>
        </a:p>
      </dgm:t>
    </dgm:pt>
    <dgm:pt modelId="{9D7F25CA-4169-46F2-B35C-986ED70226C7}">
      <dgm:prSet phldrT="[Text]" custT="1">
        <dgm:style>
          <a:lnRef idx="2">
            <a:schemeClr val="accent5"/>
          </a:lnRef>
          <a:fillRef idx="1">
            <a:schemeClr val="lt1"/>
          </a:fillRef>
          <a:effectRef idx="0">
            <a:schemeClr val="accent5"/>
          </a:effectRef>
          <a:fontRef idx="minor">
            <a:schemeClr val="dk1"/>
          </a:fontRef>
        </dgm:style>
      </dgm:prSet>
      <dgm:spPr>
        <a:ln w="57150" cmpd="tri"/>
      </dgm:spPr>
      <dgm:t>
        <a:bodyPr/>
        <a:lstStyle/>
        <a:p>
          <a:r>
            <a:rPr lang="en-US" sz="1800" b="1" dirty="0">
              <a:solidFill>
                <a:srgbClr val="00B050"/>
              </a:solidFill>
            </a:rPr>
            <a:t>Improved teacher morale </a:t>
          </a:r>
        </a:p>
      </dgm:t>
    </dgm:pt>
    <dgm:pt modelId="{E6140DB6-82CC-470D-97A7-86473ED68835}" type="parTrans" cxnId="{64A2085B-1C71-4B8D-8C50-21A34BBA72B5}">
      <dgm:prSet/>
      <dgm:spPr/>
      <dgm:t>
        <a:bodyPr/>
        <a:lstStyle/>
        <a:p>
          <a:endParaRPr lang="en-US"/>
        </a:p>
      </dgm:t>
    </dgm:pt>
    <dgm:pt modelId="{CC5D0615-FA5C-4407-B902-37BBFC8CA50E}" type="sibTrans" cxnId="{64A2085B-1C71-4B8D-8C50-21A34BBA72B5}">
      <dgm:prSet/>
      <dgm:spPr/>
      <dgm:t>
        <a:bodyPr/>
        <a:lstStyle/>
        <a:p>
          <a:endParaRPr lang="en-US"/>
        </a:p>
      </dgm:t>
    </dgm:pt>
    <dgm:pt modelId="{08A4FFBC-C499-48B9-939D-802DCEA621CA}">
      <dgm:prSet custT="1"/>
      <dgm:spPr>
        <a:ln cmpd="tri"/>
      </dgm:spPr>
      <dgm:t>
        <a:bodyPr/>
        <a:lstStyle/>
        <a:p>
          <a:r>
            <a:rPr lang="en-US" sz="1800" b="1" dirty="0">
              <a:solidFill>
                <a:srgbClr val="00B050"/>
              </a:solidFill>
            </a:rPr>
            <a:t>Higher ratings of teachers by parents </a:t>
          </a:r>
        </a:p>
      </dgm:t>
    </dgm:pt>
    <dgm:pt modelId="{6B4F005D-894D-496F-A066-031A546165D9}" type="parTrans" cxnId="{B2DD388E-8153-4BA1-9667-CB86500EC77F}">
      <dgm:prSet/>
      <dgm:spPr/>
      <dgm:t>
        <a:bodyPr/>
        <a:lstStyle/>
        <a:p>
          <a:endParaRPr lang="en-US"/>
        </a:p>
      </dgm:t>
    </dgm:pt>
    <dgm:pt modelId="{E78A87DB-23BE-4F53-A573-6A2777478F97}" type="sibTrans" cxnId="{B2DD388E-8153-4BA1-9667-CB86500EC77F}">
      <dgm:prSet/>
      <dgm:spPr/>
      <dgm:t>
        <a:bodyPr/>
        <a:lstStyle/>
        <a:p>
          <a:endParaRPr lang="en-US"/>
        </a:p>
      </dgm:t>
    </dgm:pt>
    <dgm:pt modelId="{13F946E8-334D-406E-A1D9-10F7291EFAAB}">
      <dgm:prSet custT="1"/>
      <dgm:spPr>
        <a:ln cmpd="tri"/>
      </dgm:spPr>
      <dgm:t>
        <a:bodyPr/>
        <a:lstStyle/>
        <a:p>
          <a:r>
            <a:rPr lang="en-US" sz="1800" b="1" dirty="0">
              <a:solidFill>
                <a:srgbClr val="00B050"/>
              </a:solidFill>
            </a:rPr>
            <a:t>More support from families </a:t>
          </a:r>
        </a:p>
      </dgm:t>
    </dgm:pt>
    <dgm:pt modelId="{725780F6-8859-4EC4-97B5-CD422D70CEA2}" type="parTrans" cxnId="{08837B91-27EB-4A0B-B2FA-5A982D46C26D}">
      <dgm:prSet/>
      <dgm:spPr/>
      <dgm:t>
        <a:bodyPr/>
        <a:lstStyle/>
        <a:p>
          <a:endParaRPr lang="en-US"/>
        </a:p>
      </dgm:t>
    </dgm:pt>
    <dgm:pt modelId="{6C5E7F1C-AA41-46CF-8E26-371C26AB252D}" type="sibTrans" cxnId="{08837B91-27EB-4A0B-B2FA-5A982D46C26D}">
      <dgm:prSet/>
      <dgm:spPr/>
      <dgm:t>
        <a:bodyPr/>
        <a:lstStyle/>
        <a:p>
          <a:endParaRPr lang="en-US"/>
        </a:p>
      </dgm:t>
    </dgm:pt>
    <dgm:pt modelId="{14E4FAF4-F8DF-47E5-891D-3CA6E280C902}">
      <dgm:prSet custT="1"/>
      <dgm:spPr>
        <a:ln cmpd="tri"/>
      </dgm:spPr>
      <dgm:t>
        <a:bodyPr/>
        <a:lstStyle/>
        <a:p>
          <a:r>
            <a:rPr lang="en-US" sz="1800" b="1" dirty="0">
              <a:solidFill>
                <a:srgbClr val="00B050"/>
              </a:solidFill>
            </a:rPr>
            <a:t>Higher student achievement </a:t>
          </a:r>
        </a:p>
      </dgm:t>
    </dgm:pt>
    <dgm:pt modelId="{53812791-C10D-4520-B5AF-82DE92EFD925}" type="parTrans" cxnId="{B5B132B1-86B8-4C7A-BE8D-C322029D8463}">
      <dgm:prSet/>
      <dgm:spPr/>
      <dgm:t>
        <a:bodyPr/>
        <a:lstStyle/>
        <a:p>
          <a:endParaRPr lang="en-US"/>
        </a:p>
      </dgm:t>
    </dgm:pt>
    <dgm:pt modelId="{46488EB8-AACD-443C-9D71-87D8CDF18955}" type="sibTrans" cxnId="{B5B132B1-86B8-4C7A-BE8D-C322029D8463}">
      <dgm:prSet/>
      <dgm:spPr/>
      <dgm:t>
        <a:bodyPr/>
        <a:lstStyle/>
        <a:p>
          <a:endParaRPr lang="en-US"/>
        </a:p>
      </dgm:t>
    </dgm:pt>
    <dgm:pt modelId="{979C6E08-F869-4105-9C63-2BF659E43B21}">
      <dgm:prSet custT="1"/>
      <dgm:spPr>
        <a:ln cmpd="tri"/>
      </dgm:spPr>
      <dgm:t>
        <a:bodyPr/>
        <a:lstStyle/>
        <a:p>
          <a:r>
            <a:rPr lang="en-US" sz="1800" b="1" dirty="0">
              <a:solidFill>
                <a:srgbClr val="00B050"/>
              </a:solidFill>
            </a:rPr>
            <a:t>A better reputation in the community</a:t>
          </a:r>
        </a:p>
      </dgm:t>
    </dgm:pt>
    <dgm:pt modelId="{06070149-92DB-4225-B99D-551F8DA54D60}" type="parTrans" cxnId="{B8914FCC-388B-47F7-B56F-710E0BC8E1D1}">
      <dgm:prSet/>
      <dgm:spPr/>
      <dgm:t>
        <a:bodyPr/>
        <a:lstStyle/>
        <a:p>
          <a:endParaRPr lang="en-US"/>
        </a:p>
      </dgm:t>
    </dgm:pt>
    <dgm:pt modelId="{312185E9-07AD-457D-81F0-827E5F6776C4}" type="sibTrans" cxnId="{B8914FCC-388B-47F7-B56F-710E0BC8E1D1}">
      <dgm:prSet/>
      <dgm:spPr/>
      <dgm:t>
        <a:bodyPr/>
        <a:lstStyle/>
        <a:p>
          <a:endParaRPr lang="en-US"/>
        </a:p>
      </dgm:t>
    </dgm:pt>
    <dgm:pt modelId="{50BE0CFA-7B14-49C5-8816-22B5346009CD}">
      <dgm:prSet custT="1"/>
      <dgm:spPr>
        <a:ln cmpd="tri"/>
      </dgm:spPr>
      <dgm:t>
        <a:bodyPr/>
        <a:lstStyle/>
        <a:p>
          <a:r>
            <a:rPr lang="en-US" sz="1800" b="1" dirty="0">
              <a:solidFill>
                <a:srgbClr val="00B050"/>
              </a:solidFill>
            </a:rPr>
            <a:t>Higher grades, test scores and graduation rates</a:t>
          </a:r>
        </a:p>
      </dgm:t>
    </dgm:pt>
    <dgm:pt modelId="{36C44547-2FBB-478C-97EA-7B5C28061478}" type="parTrans" cxnId="{080D0133-8423-415A-8046-BA3054663A31}">
      <dgm:prSet/>
      <dgm:spPr/>
      <dgm:t>
        <a:bodyPr/>
        <a:lstStyle/>
        <a:p>
          <a:endParaRPr lang="en-US"/>
        </a:p>
      </dgm:t>
    </dgm:pt>
    <dgm:pt modelId="{A4DC8F3A-3C9B-4C8C-A0C3-0014B813466F}" type="sibTrans" cxnId="{080D0133-8423-415A-8046-BA3054663A31}">
      <dgm:prSet/>
      <dgm:spPr/>
      <dgm:t>
        <a:bodyPr/>
        <a:lstStyle/>
        <a:p>
          <a:endParaRPr lang="en-US"/>
        </a:p>
      </dgm:t>
    </dgm:pt>
    <dgm:pt modelId="{DA93D027-1971-4ABD-B12C-FCD792A58C62}">
      <dgm:prSet custT="1"/>
      <dgm:spPr>
        <a:ln cmpd="tri"/>
      </dgm:spPr>
      <dgm:t>
        <a:bodyPr/>
        <a:lstStyle/>
        <a:p>
          <a:r>
            <a:rPr lang="en-US" sz="1800" b="1" dirty="0">
              <a:solidFill>
                <a:srgbClr val="00B050"/>
              </a:solidFill>
            </a:rPr>
            <a:t>Better school attendance</a:t>
          </a:r>
        </a:p>
      </dgm:t>
    </dgm:pt>
    <dgm:pt modelId="{A615B6C9-FB68-4B67-A1AF-12183B99DD06}" type="parTrans" cxnId="{CAD98EAF-D434-458E-9D18-3A2257E423D0}">
      <dgm:prSet/>
      <dgm:spPr/>
      <dgm:t>
        <a:bodyPr/>
        <a:lstStyle/>
        <a:p>
          <a:endParaRPr lang="en-US"/>
        </a:p>
      </dgm:t>
    </dgm:pt>
    <dgm:pt modelId="{A231CF10-3DFB-4CA0-B886-67DA36AB938D}" type="sibTrans" cxnId="{CAD98EAF-D434-458E-9D18-3A2257E423D0}">
      <dgm:prSet/>
      <dgm:spPr/>
      <dgm:t>
        <a:bodyPr/>
        <a:lstStyle/>
        <a:p>
          <a:endParaRPr lang="en-US"/>
        </a:p>
      </dgm:t>
    </dgm:pt>
    <dgm:pt modelId="{188FC98E-96E0-41D9-A6D3-1D2C4946EBE7}">
      <dgm:prSet custT="1"/>
      <dgm:spPr>
        <a:ln cmpd="tri"/>
      </dgm:spPr>
      <dgm:t>
        <a:bodyPr/>
        <a:lstStyle/>
        <a:p>
          <a:r>
            <a:rPr lang="en-US" sz="1800" b="1" dirty="0">
              <a:solidFill>
                <a:srgbClr val="00B050"/>
              </a:solidFill>
            </a:rPr>
            <a:t>Increased motivation and better self-esteem</a:t>
          </a:r>
        </a:p>
      </dgm:t>
    </dgm:pt>
    <dgm:pt modelId="{ECE26FD3-D775-43E6-997E-35EB9B898C66}" type="parTrans" cxnId="{4BE9BD87-CC91-4535-8D9C-6992D4A8E96F}">
      <dgm:prSet/>
      <dgm:spPr/>
      <dgm:t>
        <a:bodyPr/>
        <a:lstStyle/>
        <a:p>
          <a:endParaRPr lang="en-US"/>
        </a:p>
      </dgm:t>
    </dgm:pt>
    <dgm:pt modelId="{75F314D0-7395-480C-8836-6B71AE27081B}" type="sibTrans" cxnId="{4BE9BD87-CC91-4535-8D9C-6992D4A8E96F}">
      <dgm:prSet/>
      <dgm:spPr/>
      <dgm:t>
        <a:bodyPr/>
        <a:lstStyle/>
        <a:p>
          <a:endParaRPr lang="en-US"/>
        </a:p>
      </dgm:t>
    </dgm:pt>
    <dgm:pt modelId="{905A4A14-CFB7-4A84-A320-A5530E9AF36E}">
      <dgm:prSet custT="1"/>
      <dgm:spPr>
        <a:ln cmpd="tri"/>
      </dgm:spPr>
      <dgm:t>
        <a:bodyPr/>
        <a:lstStyle/>
        <a:p>
          <a:r>
            <a:rPr lang="en-US" sz="1800" b="1" dirty="0">
              <a:solidFill>
                <a:srgbClr val="00B050"/>
              </a:solidFill>
            </a:rPr>
            <a:t>Lower rates of suspension</a:t>
          </a:r>
        </a:p>
      </dgm:t>
    </dgm:pt>
    <dgm:pt modelId="{27C2741A-3EA3-413C-9237-3E057A95744C}" type="parTrans" cxnId="{8D4861AE-18F5-4011-AED7-AC1FAF0EFC94}">
      <dgm:prSet/>
      <dgm:spPr/>
      <dgm:t>
        <a:bodyPr/>
        <a:lstStyle/>
        <a:p>
          <a:endParaRPr lang="en-US"/>
        </a:p>
      </dgm:t>
    </dgm:pt>
    <dgm:pt modelId="{9B94A06B-8DAE-43E5-AF13-D3BB4F557158}" type="sibTrans" cxnId="{8D4861AE-18F5-4011-AED7-AC1FAF0EFC94}">
      <dgm:prSet/>
      <dgm:spPr/>
      <dgm:t>
        <a:bodyPr/>
        <a:lstStyle/>
        <a:p>
          <a:endParaRPr lang="en-US"/>
        </a:p>
      </dgm:t>
    </dgm:pt>
    <dgm:pt modelId="{D1F7048A-78DF-4959-BEF4-215425558904}">
      <dgm:prSet custT="1"/>
      <dgm:spPr>
        <a:ln cmpd="tri"/>
      </dgm:spPr>
      <dgm:t>
        <a:bodyPr/>
        <a:lstStyle/>
        <a:p>
          <a:r>
            <a:rPr lang="en-US" sz="1800" b="1" dirty="0">
              <a:solidFill>
                <a:srgbClr val="00B050"/>
              </a:solidFill>
            </a:rPr>
            <a:t>Decreased use of drugs and alcohol</a:t>
          </a:r>
        </a:p>
      </dgm:t>
    </dgm:pt>
    <dgm:pt modelId="{C82258C5-C98A-449A-AB06-4DBBC768A979}" type="parTrans" cxnId="{C7A7CAF0-85C3-4611-A20F-24D5785C44F6}">
      <dgm:prSet/>
      <dgm:spPr/>
      <dgm:t>
        <a:bodyPr/>
        <a:lstStyle/>
        <a:p>
          <a:endParaRPr lang="en-US"/>
        </a:p>
      </dgm:t>
    </dgm:pt>
    <dgm:pt modelId="{C38931D7-7C6D-480F-855B-95BB40CB0DC5}" type="sibTrans" cxnId="{C7A7CAF0-85C3-4611-A20F-24D5785C44F6}">
      <dgm:prSet/>
      <dgm:spPr/>
      <dgm:t>
        <a:bodyPr/>
        <a:lstStyle/>
        <a:p>
          <a:endParaRPr lang="en-US"/>
        </a:p>
      </dgm:t>
    </dgm:pt>
    <dgm:pt modelId="{8763C8AE-A413-4009-8F74-A27DA72D7B80}">
      <dgm:prSet custT="1"/>
      <dgm:spPr>
        <a:ln cmpd="tri"/>
      </dgm:spPr>
      <dgm:t>
        <a:bodyPr/>
        <a:lstStyle/>
        <a:p>
          <a:r>
            <a:rPr lang="en-US" sz="1800" b="1" dirty="0">
              <a:solidFill>
                <a:srgbClr val="00B050"/>
              </a:solidFill>
            </a:rPr>
            <a:t>Fewer instances of violent behavior</a:t>
          </a:r>
        </a:p>
      </dgm:t>
    </dgm:pt>
    <dgm:pt modelId="{F7609577-0F7C-4C2E-95A8-4BB1F6C998A3}" type="parTrans" cxnId="{191B27E4-7323-4838-B9E0-6CACE2497BB6}">
      <dgm:prSet/>
      <dgm:spPr/>
      <dgm:t>
        <a:bodyPr/>
        <a:lstStyle/>
        <a:p>
          <a:endParaRPr lang="en-US"/>
        </a:p>
      </dgm:t>
    </dgm:pt>
    <dgm:pt modelId="{D37CE626-E62E-4667-BCEB-F5679969920B}" type="sibTrans" cxnId="{191B27E4-7323-4838-B9E0-6CACE2497BB6}">
      <dgm:prSet/>
      <dgm:spPr/>
      <dgm:t>
        <a:bodyPr/>
        <a:lstStyle/>
        <a:p>
          <a:endParaRPr lang="en-US"/>
        </a:p>
      </dgm:t>
    </dgm:pt>
    <dgm:pt modelId="{62EED2D9-2745-422C-BF3E-D2F8466FF4B8}">
      <dgm:prSet/>
      <dgm:spPr>
        <a:ln cmpd="tri"/>
      </dgm:spPr>
      <dgm:t>
        <a:bodyPr/>
        <a:lstStyle/>
        <a:p>
          <a:endParaRPr lang="en-US" sz="1600" dirty="0">
            <a:solidFill>
              <a:srgbClr val="00B050"/>
            </a:solidFill>
          </a:endParaRPr>
        </a:p>
      </dgm:t>
    </dgm:pt>
    <dgm:pt modelId="{33F5AB77-F7B0-495A-BE45-7AE2C310EFE2}" type="parTrans" cxnId="{F0193DC0-575E-44D1-98ED-D82A8B40175A}">
      <dgm:prSet/>
      <dgm:spPr/>
      <dgm:t>
        <a:bodyPr/>
        <a:lstStyle/>
        <a:p>
          <a:endParaRPr lang="en-US"/>
        </a:p>
      </dgm:t>
    </dgm:pt>
    <dgm:pt modelId="{9EB26A86-DFC2-40B7-B80C-76716FDD8845}" type="sibTrans" cxnId="{F0193DC0-575E-44D1-98ED-D82A8B40175A}">
      <dgm:prSet/>
      <dgm:spPr/>
      <dgm:t>
        <a:bodyPr/>
        <a:lstStyle/>
        <a:p>
          <a:endParaRPr lang="en-US"/>
        </a:p>
      </dgm:t>
    </dgm:pt>
    <dgm:pt modelId="{9E937D6D-B6BB-45A3-849C-D7B3F99D19E0}" type="pres">
      <dgm:prSet presAssocID="{57D93C3D-770C-4245-9608-A9B32656033A}" presName="Name0" presStyleCnt="0">
        <dgm:presLayoutVars>
          <dgm:dir/>
          <dgm:animLvl val="lvl"/>
          <dgm:resizeHandles val="exact"/>
        </dgm:presLayoutVars>
      </dgm:prSet>
      <dgm:spPr/>
    </dgm:pt>
    <dgm:pt modelId="{0EA86C84-0976-4369-BF14-C21A67527506}" type="pres">
      <dgm:prSet presAssocID="{D449E62A-DFCB-428D-ADB8-4489977F899A}" presName="linNode" presStyleCnt="0"/>
      <dgm:spPr/>
    </dgm:pt>
    <dgm:pt modelId="{BA18B82F-E79F-4B97-9BB5-C66512705861}" type="pres">
      <dgm:prSet presAssocID="{D449E62A-DFCB-428D-ADB8-4489977F899A}" presName="parTx" presStyleLbl="revTx" presStyleIdx="0" presStyleCnt="2">
        <dgm:presLayoutVars>
          <dgm:chMax val="1"/>
          <dgm:bulletEnabled val="1"/>
        </dgm:presLayoutVars>
      </dgm:prSet>
      <dgm:spPr/>
    </dgm:pt>
    <dgm:pt modelId="{3300501D-49CD-495E-AF33-6C8698536861}" type="pres">
      <dgm:prSet presAssocID="{D449E62A-DFCB-428D-ADB8-4489977F899A}" presName="bracket" presStyleLbl="parChTrans1D1" presStyleIdx="0" presStyleCnt="2"/>
      <dgm:spPr/>
    </dgm:pt>
    <dgm:pt modelId="{6204EA05-52B9-4952-A52C-FA283ADD2A03}" type="pres">
      <dgm:prSet presAssocID="{D449E62A-DFCB-428D-ADB8-4489977F899A}" presName="spH" presStyleCnt="0"/>
      <dgm:spPr/>
    </dgm:pt>
    <dgm:pt modelId="{BD987967-0F96-43DE-94B6-9AF2E5CB779C}" type="pres">
      <dgm:prSet presAssocID="{D449E62A-DFCB-428D-ADB8-4489977F899A}" presName="desTx" presStyleLbl="node1" presStyleIdx="0" presStyleCnt="2" custScaleX="102444" custScaleY="83863">
        <dgm:presLayoutVars>
          <dgm:bulletEnabled val="1"/>
        </dgm:presLayoutVars>
      </dgm:prSet>
      <dgm:spPr/>
    </dgm:pt>
    <dgm:pt modelId="{2B892122-2102-422B-B1E6-4DA789D5B3CD}" type="pres">
      <dgm:prSet presAssocID="{60C9652D-ADA2-401A-9F81-17F6EBDCD84F}" presName="spV" presStyleCnt="0"/>
      <dgm:spPr/>
    </dgm:pt>
    <dgm:pt modelId="{3DF53E38-EDDA-4A20-B462-C0D4A6D50579}" type="pres">
      <dgm:prSet presAssocID="{B56BA7DD-F200-4FDE-9A61-9212CC6E4363}" presName="linNode" presStyleCnt="0"/>
      <dgm:spPr/>
    </dgm:pt>
    <dgm:pt modelId="{7D277CA0-3ECE-4A77-BFC1-3425CBB2985C}" type="pres">
      <dgm:prSet presAssocID="{B56BA7DD-F200-4FDE-9A61-9212CC6E4363}" presName="parTx" presStyleLbl="revTx" presStyleIdx="1" presStyleCnt="2">
        <dgm:presLayoutVars>
          <dgm:chMax val="1"/>
          <dgm:bulletEnabled val="1"/>
        </dgm:presLayoutVars>
      </dgm:prSet>
      <dgm:spPr/>
    </dgm:pt>
    <dgm:pt modelId="{5696C660-6E88-44F3-BA6F-FC72A526CACF}" type="pres">
      <dgm:prSet presAssocID="{B56BA7DD-F200-4FDE-9A61-9212CC6E4363}" presName="bracket" presStyleLbl="parChTrans1D1" presStyleIdx="1" presStyleCnt="2"/>
      <dgm:spPr/>
    </dgm:pt>
    <dgm:pt modelId="{0B15EA2E-64C5-42CB-89C4-9D3E06BC225B}" type="pres">
      <dgm:prSet presAssocID="{B56BA7DD-F200-4FDE-9A61-9212CC6E4363}" presName="spH" presStyleCnt="0"/>
      <dgm:spPr/>
    </dgm:pt>
    <dgm:pt modelId="{7905CEB9-B965-42B8-9401-2B06C6454A2A}" type="pres">
      <dgm:prSet presAssocID="{B56BA7DD-F200-4FDE-9A61-9212CC6E4363}" presName="desTx" presStyleLbl="node1" presStyleIdx="1" presStyleCnt="2" custScaleX="101123" custScaleY="91346" custLinFactX="11" custLinFactNeighborX="100000" custLinFactNeighborY="-770">
        <dgm:presLayoutVars>
          <dgm:bulletEnabled val="1"/>
        </dgm:presLayoutVars>
      </dgm:prSet>
      <dgm:spPr/>
    </dgm:pt>
  </dgm:ptLst>
  <dgm:cxnLst>
    <dgm:cxn modelId="{AC77EC00-29BE-44FA-885A-2CFACE47F8F0}" srcId="{57D93C3D-770C-4245-9608-A9B32656033A}" destId="{B56BA7DD-F200-4FDE-9A61-9212CC6E4363}" srcOrd="1" destOrd="0" parTransId="{29D3EB65-1231-421A-8121-5316ABE8135D}" sibTransId="{4AA85433-7874-470F-8816-79F6D8CF8454}"/>
    <dgm:cxn modelId="{90A81D02-F988-4672-8F36-02EBE00FA4C8}" type="presOf" srcId="{D1F7048A-78DF-4959-BEF4-215425558904}" destId="{BD987967-0F96-43DE-94B6-9AF2E5CB779C}" srcOrd="0" destOrd="5" presId="urn:diagrams.loki3.com/BracketList+Icon"/>
    <dgm:cxn modelId="{1F2FF80C-D5F6-4D5E-89DF-DD0384063723}" type="presOf" srcId="{50BE0CFA-7B14-49C5-8816-22B5346009CD}" destId="{BD987967-0F96-43DE-94B6-9AF2E5CB779C}" srcOrd="0" destOrd="1" presId="urn:diagrams.loki3.com/BracketList+Icon"/>
    <dgm:cxn modelId="{70CE1A18-C79A-47FD-9EA9-8CB6A478FE77}" type="presOf" srcId="{D449E62A-DFCB-428D-ADB8-4489977F899A}" destId="{BA18B82F-E79F-4B97-9BB5-C66512705861}" srcOrd="0" destOrd="0" presId="urn:diagrams.loki3.com/BracketList+Icon"/>
    <dgm:cxn modelId="{79849619-892A-4873-85FB-0FEDE2CDF275}" type="presOf" srcId="{979C6E08-F869-4105-9C63-2BF659E43B21}" destId="{7905CEB9-B965-42B8-9401-2B06C6454A2A}" srcOrd="0" destOrd="4" presId="urn:diagrams.loki3.com/BracketList+Icon"/>
    <dgm:cxn modelId="{FCC3B51A-11A2-45EF-9AB6-12566C7CF02E}" type="presOf" srcId="{DA93D027-1971-4ABD-B12C-FCD792A58C62}" destId="{BD987967-0F96-43DE-94B6-9AF2E5CB779C}" srcOrd="0" destOrd="2" presId="urn:diagrams.loki3.com/BracketList+Icon"/>
    <dgm:cxn modelId="{B2D73921-5309-489B-896F-69C2E0526FB9}" srcId="{D449E62A-DFCB-428D-ADB8-4489977F899A}" destId="{B36ADF28-5E00-4BEF-8DD7-537B46F9D690}" srcOrd="0" destOrd="0" parTransId="{5AD6B68A-68F8-4637-B617-6AB93FFC6620}" sibTransId="{2DDB5F07-752F-45E8-BF69-DD427DFE2FC6}"/>
    <dgm:cxn modelId="{080D0133-8423-415A-8046-BA3054663A31}" srcId="{D449E62A-DFCB-428D-ADB8-4489977F899A}" destId="{50BE0CFA-7B14-49C5-8816-22B5346009CD}" srcOrd="1" destOrd="0" parTransId="{36C44547-2FBB-478C-97EA-7B5C28061478}" sibTransId="{A4DC8F3A-3C9B-4C8C-A0C3-0014B813466F}"/>
    <dgm:cxn modelId="{B0938D34-DB95-4252-B9F2-D7A7483BC95A}" type="presOf" srcId="{9D7F25CA-4169-46F2-B35C-986ED70226C7}" destId="{7905CEB9-B965-42B8-9401-2B06C6454A2A}" srcOrd="0" destOrd="0" presId="urn:diagrams.loki3.com/BracketList+Icon"/>
    <dgm:cxn modelId="{5A44B43C-98AC-4DC5-BE81-1ADC66E0C142}" type="presOf" srcId="{905A4A14-CFB7-4A84-A320-A5530E9AF36E}" destId="{BD987967-0F96-43DE-94B6-9AF2E5CB779C}" srcOrd="0" destOrd="4" presId="urn:diagrams.loki3.com/BracketList+Icon"/>
    <dgm:cxn modelId="{52F79D40-3B9C-4745-96B4-FC97F0CE6FFB}" type="presOf" srcId="{188FC98E-96E0-41D9-A6D3-1D2C4946EBE7}" destId="{BD987967-0F96-43DE-94B6-9AF2E5CB779C}" srcOrd="0" destOrd="3" presId="urn:diagrams.loki3.com/BracketList+Icon"/>
    <dgm:cxn modelId="{BE16B956-3155-47EE-A7EA-D202B2AF8745}" type="presOf" srcId="{B56BA7DD-F200-4FDE-9A61-9212CC6E4363}" destId="{7D277CA0-3ECE-4A77-BFC1-3425CBB2985C}" srcOrd="0" destOrd="0" presId="urn:diagrams.loki3.com/BracketList+Icon"/>
    <dgm:cxn modelId="{64A2085B-1C71-4B8D-8C50-21A34BBA72B5}" srcId="{B56BA7DD-F200-4FDE-9A61-9212CC6E4363}" destId="{9D7F25CA-4169-46F2-B35C-986ED70226C7}" srcOrd="0" destOrd="0" parTransId="{E6140DB6-82CC-470D-97A7-86473ED68835}" sibTransId="{CC5D0615-FA5C-4407-B902-37BBFC8CA50E}"/>
    <dgm:cxn modelId="{F304777A-C6EB-4EA0-AFB4-17CD24571CB2}" type="presOf" srcId="{8763C8AE-A413-4009-8F74-A27DA72D7B80}" destId="{BD987967-0F96-43DE-94B6-9AF2E5CB779C}" srcOrd="0" destOrd="6" presId="urn:diagrams.loki3.com/BracketList+Icon"/>
    <dgm:cxn modelId="{4BE9BD87-CC91-4535-8D9C-6992D4A8E96F}" srcId="{D449E62A-DFCB-428D-ADB8-4489977F899A}" destId="{188FC98E-96E0-41D9-A6D3-1D2C4946EBE7}" srcOrd="3" destOrd="0" parTransId="{ECE26FD3-D775-43E6-997E-35EB9B898C66}" sibTransId="{75F314D0-7395-480C-8836-6B71AE27081B}"/>
    <dgm:cxn modelId="{B2DD388E-8153-4BA1-9667-CB86500EC77F}" srcId="{B56BA7DD-F200-4FDE-9A61-9212CC6E4363}" destId="{08A4FFBC-C499-48B9-939D-802DCEA621CA}" srcOrd="1" destOrd="0" parTransId="{6B4F005D-894D-496F-A066-031A546165D9}" sibTransId="{E78A87DB-23BE-4F53-A573-6A2777478F97}"/>
    <dgm:cxn modelId="{08837B91-27EB-4A0B-B2FA-5A982D46C26D}" srcId="{B56BA7DD-F200-4FDE-9A61-9212CC6E4363}" destId="{13F946E8-334D-406E-A1D9-10F7291EFAAB}" srcOrd="2" destOrd="0" parTransId="{725780F6-8859-4EC4-97B5-CD422D70CEA2}" sibTransId="{6C5E7F1C-AA41-46CF-8E26-371C26AB252D}"/>
    <dgm:cxn modelId="{DF509791-D4E7-4B03-86ED-98D5516BE912}" srcId="{57D93C3D-770C-4245-9608-A9B32656033A}" destId="{D449E62A-DFCB-428D-ADB8-4489977F899A}" srcOrd="0" destOrd="0" parTransId="{F139EE08-7D1B-4124-AFA7-9B18E6AFBB8E}" sibTransId="{60C9652D-ADA2-401A-9F81-17F6EBDCD84F}"/>
    <dgm:cxn modelId="{33A1CC9D-D6B3-4584-B2F2-7A0BDB58D720}" type="presOf" srcId="{B36ADF28-5E00-4BEF-8DD7-537B46F9D690}" destId="{BD987967-0F96-43DE-94B6-9AF2E5CB779C}" srcOrd="0" destOrd="0" presId="urn:diagrams.loki3.com/BracketList+Icon"/>
    <dgm:cxn modelId="{1E3907A2-55B4-4027-8511-8632A49E57B5}" type="presOf" srcId="{57D93C3D-770C-4245-9608-A9B32656033A}" destId="{9E937D6D-B6BB-45A3-849C-D7B3F99D19E0}" srcOrd="0" destOrd="0" presId="urn:diagrams.loki3.com/BracketList+Icon"/>
    <dgm:cxn modelId="{3DD74BA2-7E35-4C63-921C-090B1D27DE72}" type="presOf" srcId="{13F946E8-334D-406E-A1D9-10F7291EFAAB}" destId="{7905CEB9-B965-42B8-9401-2B06C6454A2A}" srcOrd="0" destOrd="2" presId="urn:diagrams.loki3.com/BracketList+Icon"/>
    <dgm:cxn modelId="{6E6274A9-9F1C-4B12-8852-02615A8A8079}" type="presOf" srcId="{08A4FFBC-C499-48B9-939D-802DCEA621CA}" destId="{7905CEB9-B965-42B8-9401-2B06C6454A2A}" srcOrd="0" destOrd="1" presId="urn:diagrams.loki3.com/BracketList+Icon"/>
    <dgm:cxn modelId="{8D4861AE-18F5-4011-AED7-AC1FAF0EFC94}" srcId="{D449E62A-DFCB-428D-ADB8-4489977F899A}" destId="{905A4A14-CFB7-4A84-A320-A5530E9AF36E}" srcOrd="4" destOrd="0" parTransId="{27C2741A-3EA3-413C-9237-3E057A95744C}" sibTransId="{9B94A06B-8DAE-43E5-AF13-D3BB4F557158}"/>
    <dgm:cxn modelId="{CAD98EAF-D434-458E-9D18-3A2257E423D0}" srcId="{D449E62A-DFCB-428D-ADB8-4489977F899A}" destId="{DA93D027-1971-4ABD-B12C-FCD792A58C62}" srcOrd="2" destOrd="0" parTransId="{A615B6C9-FB68-4B67-A1AF-12183B99DD06}" sibTransId="{A231CF10-3DFB-4CA0-B886-67DA36AB938D}"/>
    <dgm:cxn modelId="{B5B132B1-86B8-4C7A-BE8D-C322029D8463}" srcId="{B56BA7DD-F200-4FDE-9A61-9212CC6E4363}" destId="{14E4FAF4-F8DF-47E5-891D-3CA6E280C902}" srcOrd="3" destOrd="0" parTransId="{53812791-C10D-4520-B5AF-82DE92EFD925}" sibTransId="{46488EB8-AACD-443C-9D71-87D8CDF18955}"/>
    <dgm:cxn modelId="{F0193DC0-575E-44D1-98ED-D82A8B40175A}" srcId="{D449E62A-DFCB-428D-ADB8-4489977F899A}" destId="{62EED2D9-2745-422C-BF3E-D2F8466FF4B8}" srcOrd="7" destOrd="0" parTransId="{33F5AB77-F7B0-495A-BE45-7AE2C310EFE2}" sibTransId="{9EB26A86-DFC2-40B7-B80C-76716FDD8845}"/>
    <dgm:cxn modelId="{FA0CB6C2-0F9C-4543-914B-A1D6A7E59EC8}" type="presOf" srcId="{14E4FAF4-F8DF-47E5-891D-3CA6E280C902}" destId="{7905CEB9-B965-42B8-9401-2B06C6454A2A}" srcOrd="0" destOrd="3" presId="urn:diagrams.loki3.com/BracketList+Icon"/>
    <dgm:cxn modelId="{B8914FCC-388B-47F7-B56F-710E0BC8E1D1}" srcId="{B56BA7DD-F200-4FDE-9A61-9212CC6E4363}" destId="{979C6E08-F869-4105-9C63-2BF659E43B21}" srcOrd="4" destOrd="0" parTransId="{06070149-92DB-4225-B99D-551F8DA54D60}" sibTransId="{312185E9-07AD-457D-81F0-827E5F6776C4}"/>
    <dgm:cxn modelId="{191B27E4-7323-4838-B9E0-6CACE2497BB6}" srcId="{D449E62A-DFCB-428D-ADB8-4489977F899A}" destId="{8763C8AE-A413-4009-8F74-A27DA72D7B80}" srcOrd="6" destOrd="0" parTransId="{F7609577-0F7C-4C2E-95A8-4BB1F6C998A3}" sibTransId="{D37CE626-E62E-4667-BCEB-F5679969920B}"/>
    <dgm:cxn modelId="{C7A7CAF0-85C3-4611-A20F-24D5785C44F6}" srcId="{D449E62A-DFCB-428D-ADB8-4489977F899A}" destId="{D1F7048A-78DF-4959-BEF4-215425558904}" srcOrd="5" destOrd="0" parTransId="{C82258C5-C98A-449A-AB06-4DBBC768A979}" sibTransId="{C38931D7-7C6D-480F-855B-95BB40CB0DC5}"/>
    <dgm:cxn modelId="{8F0C7DFB-0FF3-4D03-A8EE-82C1CCFA5B52}" type="presOf" srcId="{62EED2D9-2745-422C-BF3E-D2F8466FF4B8}" destId="{BD987967-0F96-43DE-94B6-9AF2E5CB779C}" srcOrd="0" destOrd="7" presId="urn:diagrams.loki3.com/BracketList+Icon"/>
    <dgm:cxn modelId="{D17E50B5-C399-434A-ABBE-BE09FF355044}" type="presParOf" srcId="{9E937D6D-B6BB-45A3-849C-D7B3F99D19E0}" destId="{0EA86C84-0976-4369-BF14-C21A67527506}" srcOrd="0" destOrd="0" presId="urn:diagrams.loki3.com/BracketList+Icon"/>
    <dgm:cxn modelId="{6326460A-B6C1-4A56-8536-28298F8C542B}" type="presParOf" srcId="{0EA86C84-0976-4369-BF14-C21A67527506}" destId="{BA18B82F-E79F-4B97-9BB5-C66512705861}" srcOrd="0" destOrd="0" presId="urn:diagrams.loki3.com/BracketList+Icon"/>
    <dgm:cxn modelId="{8B2E36BC-884A-4039-94B0-1129B1687C14}" type="presParOf" srcId="{0EA86C84-0976-4369-BF14-C21A67527506}" destId="{3300501D-49CD-495E-AF33-6C8698536861}" srcOrd="1" destOrd="0" presId="urn:diagrams.loki3.com/BracketList+Icon"/>
    <dgm:cxn modelId="{E600B709-5061-415A-84E2-F58EFE13EB7D}" type="presParOf" srcId="{0EA86C84-0976-4369-BF14-C21A67527506}" destId="{6204EA05-52B9-4952-A52C-FA283ADD2A03}" srcOrd="2" destOrd="0" presId="urn:diagrams.loki3.com/BracketList+Icon"/>
    <dgm:cxn modelId="{1BBE53E3-F0E5-4F26-9F28-BF9E4A5A9AE2}" type="presParOf" srcId="{0EA86C84-0976-4369-BF14-C21A67527506}" destId="{BD987967-0F96-43DE-94B6-9AF2E5CB779C}" srcOrd="3" destOrd="0" presId="urn:diagrams.loki3.com/BracketList+Icon"/>
    <dgm:cxn modelId="{8BC81A0D-A095-4DD9-9963-B56617DD1291}" type="presParOf" srcId="{9E937D6D-B6BB-45A3-849C-D7B3F99D19E0}" destId="{2B892122-2102-422B-B1E6-4DA789D5B3CD}" srcOrd="1" destOrd="0" presId="urn:diagrams.loki3.com/BracketList+Icon"/>
    <dgm:cxn modelId="{0AF1E4F6-F72B-423B-90E1-36053F2FB17F}" type="presParOf" srcId="{9E937D6D-B6BB-45A3-849C-D7B3F99D19E0}" destId="{3DF53E38-EDDA-4A20-B462-C0D4A6D50579}" srcOrd="2" destOrd="0" presId="urn:diagrams.loki3.com/BracketList+Icon"/>
    <dgm:cxn modelId="{77137176-52B4-489B-A2A6-34E50EE5694E}" type="presParOf" srcId="{3DF53E38-EDDA-4A20-B462-C0D4A6D50579}" destId="{7D277CA0-3ECE-4A77-BFC1-3425CBB2985C}" srcOrd="0" destOrd="0" presId="urn:diagrams.loki3.com/BracketList+Icon"/>
    <dgm:cxn modelId="{068FFD08-2E12-44EB-A450-21F17D22B463}" type="presParOf" srcId="{3DF53E38-EDDA-4A20-B462-C0D4A6D50579}" destId="{5696C660-6E88-44F3-BA6F-FC72A526CACF}" srcOrd="1" destOrd="0" presId="urn:diagrams.loki3.com/BracketList+Icon"/>
    <dgm:cxn modelId="{0B900403-54E1-43C6-A92F-2E7FD03D6DE3}" type="presParOf" srcId="{3DF53E38-EDDA-4A20-B462-C0D4A6D50579}" destId="{0B15EA2E-64C5-42CB-89C4-9D3E06BC225B}" srcOrd="2" destOrd="0" presId="urn:diagrams.loki3.com/BracketList+Icon"/>
    <dgm:cxn modelId="{570DFB92-D7DF-46B2-B838-9A1A701BEE5F}" type="presParOf" srcId="{3DF53E38-EDDA-4A20-B462-C0D4A6D50579}" destId="{7905CEB9-B965-42B8-9401-2B06C6454A2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1D41A-58E5-4825-9011-066933D27DE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13038ED-F2C3-4DAE-B0D5-CBC5D0D61652}">
      <dgm:prSet custT="1"/>
      <dgm:spPr>
        <a:ln w="57150" cmpd="tri"/>
      </dgm:spPr>
      <dgm:t>
        <a:bodyPr/>
        <a:lstStyle/>
        <a:p>
          <a:r>
            <a:rPr lang="en-US" sz="2000" b="1" dirty="0">
              <a:solidFill>
                <a:srgbClr val="0070C0"/>
              </a:solidFill>
            </a:rPr>
            <a:t>Analyze</a:t>
          </a:r>
          <a:r>
            <a:rPr lang="en-US" sz="2000" b="1" dirty="0"/>
            <a:t> the benefits of parent engagement by examining parent engagement research</a:t>
          </a:r>
          <a:endParaRPr lang="en-US" sz="2000" dirty="0"/>
        </a:p>
      </dgm:t>
    </dgm:pt>
    <dgm:pt modelId="{52556CAD-C96A-41D5-A5BD-C75DB7D67595}" type="parTrans" cxnId="{2A1DC4C0-26EA-4E36-9A71-98CD26DDE590}">
      <dgm:prSet/>
      <dgm:spPr/>
      <dgm:t>
        <a:bodyPr/>
        <a:lstStyle/>
        <a:p>
          <a:endParaRPr lang="en-US"/>
        </a:p>
      </dgm:t>
    </dgm:pt>
    <dgm:pt modelId="{60CF633A-50BC-4B07-9B38-7253CD3E623B}" type="sibTrans" cxnId="{2A1DC4C0-26EA-4E36-9A71-98CD26DDE590}">
      <dgm:prSet/>
      <dgm:spPr/>
      <dgm:t>
        <a:bodyPr/>
        <a:lstStyle/>
        <a:p>
          <a:endParaRPr lang="en-US"/>
        </a:p>
      </dgm:t>
    </dgm:pt>
    <dgm:pt modelId="{ABA3C25F-DE4C-4349-A3DC-693DA57A5BB6}">
      <dgm:prSet custT="1"/>
      <dgm:spPr>
        <a:ln w="57150" cmpd="tri"/>
      </dgm:spPr>
      <dgm:t>
        <a:bodyPr/>
        <a:lstStyle/>
        <a:p>
          <a:r>
            <a:rPr lang="en-US" sz="2000" b="1" dirty="0">
              <a:solidFill>
                <a:srgbClr val="C00000"/>
              </a:solidFill>
            </a:rPr>
            <a:t>Strategize </a:t>
          </a:r>
          <a:r>
            <a:rPr lang="en-US" sz="2000" b="1" dirty="0"/>
            <a:t>to increase parent engagement  opportunities at school</a:t>
          </a:r>
          <a:endParaRPr lang="en-US" sz="2000" dirty="0"/>
        </a:p>
      </dgm:t>
    </dgm:pt>
    <dgm:pt modelId="{4840023F-869B-448F-92B0-C84F56676600}" type="parTrans" cxnId="{4D4299F6-9D43-4F8B-ABC0-FF92D8D70651}">
      <dgm:prSet/>
      <dgm:spPr/>
      <dgm:t>
        <a:bodyPr/>
        <a:lstStyle/>
        <a:p>
          <a:endParaRPr lang="en-US"/>
        </a:p>
      </dgm:t>
    </dgm:pt>
    <dgm:pt modelId="{100A9B91-AB5C-48E3-BCA5-A1ADCA9EDF80}" type="sibTrans" cxnId="{4D4299F6-9D43-4F8B-ABC0-FF92D8D70651}">
      <dgm:prSet/>
      <dgm:spPr/>
      <dgm:t>
        <a:bodyPr/>
        <a:lstStyle/>
        <a:p>
          <a:endParaRPr lang="en-US"/>
        </a:p>
      </dgm:t>
    </dgm:pt>
    <dgm:pt modelId="{064AF850-C4D7-463C-848A-4BA4B05EA367}">
      <dgm:prSet custT="1"/>
      <dgm:spPr>
        <a:ln w="57150" cmpd="tri"/>
      </dgm:spPr>
      <dgm:t>
        <a:bodyPr/>
        <a:lstStyle/>
        <a:p>
          <a:r>
            <a:rPr lang="en-US" sz="2000" b="1" dirty="0">
              <a:solidFill>
                <a:srgbClr val="7030A0"/>
              </a:solidFill>
            </a:rPr>
            <a:t> Explore</a:t>
          </a:r>
          <a:r>
            <a:rPr lang="en-US" sz="2000" b="1" dirty="0"/>
            <a:t> parent engagement professional development opportunities at our school</a:t>
          </a:r>
          <a:endParaRPr lang="en-US" sz="2000" dirty="0"/>
        </a:p>
      </dgm:t>
    </dgm:pt>
    <dgm:pt modelId="{045DDFD9-2F0E-4682-9AC5-8A6D5244D490}" type="parTrans" cxnId="{C84E3EBF-9693-4ADE-8AF1-C07B5EC97039}">
      <dgm:prSet/>
      <dgm:spPr/>
      <dgm:t>
        <a:bodyPr/>
        <a:lstStyle/>
        <a:p>
          <a:endParaRPr lang="en-US"/>
        </a:p>
      </dgm:t>
    </dgm:pt>
    <dgm:pt modelId="{2D012DCF-31E7-4E7E-A336-2BADC9BC0914}" type="sibTrans" cxnId="{C84E3EBF-9693-4ADE-8AF1-C07B5EC97039}">
      <dgm:prSet/>
      <dgm:spPr/>
      <dgm:t>
        <a:bodyPr/>
        <a:lstStyle/>
        <a:p>
          <a:endParaRPr lang="en-US"/>
        </a:p>
      </dgm:t>
    </dgm:pt>
    <dgm:pt modelId="{93B204FC-A27A-4EDA-AD24-52DF37F316C3}" type="pres">
      <dgm:prSet presAssocID="{1951D41A-58E5-4825-9011-066933D27DE2}" presName="Name0" presStyleCnt="0">
        <dgm:presLayoutVars>
          <dgm:dir/>
          <dgm:resizeHandles val="exact"/>
        </dgm:presLayoutVars>
      </dgm:prSet>
      <dgm:spPr/>
    </dgm:pt>
    <dgm:pt modelId="{4B973653-AB06-455D-AD23-8F64F2A68AAD}" type="pres">
      <dgm:prSet presAssocID="{ABA3C25F-DE4C-4349-A3DC-693DA57A5BB6}" presName="composite" presStyleCnt="0"/>
      <dgm:spPr/>
    </dgm:pt>
    <dgm:pt modelId="{F3084535-01F6-42B2-9615-47E4DB6AB3E1}" type="pres">
      <dgm:prSet presAssocID="{ABA3C25F-DE4C-4349-A3DC-693DA57A5BB6}" presName="rect1" presStyleLbl="trAlignAcc1" presStyleIdx="0" presStyleCnt="3" custLinFactY="100000" custLinFactNeighborX="-12015" custLinFactNeighborY="152164">
        <dgm:presLayoutVars>
          <dgm:bulletEnabled val="1"/>
        </dgm:presLayoutVars>
      </dgm:prSet>
      <dgm:spPr/>
    </dgm:pt>
    <dgm:pt modelId="{7717BC4A-C67E-4CA3-82F0-8859E534959D}" type="pres">
      <dgm:prSet presAssocID="{ABA3C25F-DE4C-4349-A3DC-693DA57A5BB6}" presName="rect2" presStyleLbl="fgImgPlace1" presStyleIdx="0" presStyleCnt="3" custFlipHor="1" custScaleX="11456" custScaleY="43969" custLinFactX="-14078" custLinFactNeighborX="-100000" custLinFactNeighborY="-6302"/>
      <dgm:spPr/>
    </dgm:pt>
    <dgm:pt modelId="{06472DAD-C444-49CD-B569-C227521546B7}" type="pres">
      <dgm:prSet presAssocID="{100A9B91-AB5C-48E3-BCA5-A1ADCA9EDF80}" presName="sibTrans" presStyleCnt="0"/>
      <dgm:spPr/>
    </dgm:pt>
    <dgm:pt modelId="{C7A2B549-17A1-4026-9A9B-9F680C726631}" type="pres">
      <dgm:prSet presAssocID="{313038ED-F2C3-4DAE-B0D5-CBC5D0D61652}" presName="composite" presStyleCnt="0"/>
      <dgm:spPr/>
    </dgm:pt>
    <dgm:pt modelId="{CBE4E2B0-2D1C-448C-8A43-57201BA3850D}" type="pres">
      <dgm:prSet presAssocID="{313038ED-F2C3-4DAE-B0D5-CBC5D0D61652}" presName="rect1" presStyleLbl="trAlignAcc1" presStyleIdx="1" presStyleCnt="3" custLinFactY="-28776" custLinFactNeighborX="-13778" custLinFactNeighborY="-100000">
        <dgm:presLayoutVars>
          <dgm:bulletEnabled val="1"/>
        </dgm:presLayoutVars>
      </dgm:prSet>
      <dgm:spPr/>
    </dgm:pt>
    <dgm:pt modelId="{4782F64E-56F2-4C1A-A91D-25A72396840B}" type="pres">
      <dgm:prSet presAssocID="{313038ED-F2C3-4DAE-B0D5-CBC5D0D61652}" presName="rect2" presStyleLbl="fgImgPlace1" presStyleIdx="1" presStyleCnt="3" custScaleX="25929" custScaleY="49357" custLinFactX="1124" custLinFactNeighborX="100000" custLinFactNeighborY="5796"/>
      <dgm:spPr/>
    </dgm:pt>
    <dgm:pt modelId="{E9DB6718-B26F-45F5-8883-7761A06D2D71}" type="pres">
      <dgm:prSet presAssocID="{60CF633A-50BC-4B07-9B38-7253CD3E623B}" presName="sibTrans" presStyleCnt="0"/>
      <dgm:spPr/>
    </dgm:pt>
    <dgm:pt modelId="{4C0CF7F1-25B9-4EE7-BA42-C69A4B0E8B73}" type="pres">
      <dgm:prSet presAssocID="{064AF850-C4D7-463C-848A-4BA4B05EA367}" presName="composite" presStyleCnt="0"/>
      <dgm:spPr/>
    </dgm:pt>
    <dgm:pt modelId="{F2AA55C5-8735-4CE2-9170-380E25E2F0F7}" type="pres">
      <dgm:prSet presAssocID="{064AF850-C4D7-463C-848A-4BA4B05EA367}" presName="rect1" presStyleLbl="trAlignAcc1" presStyleIdx="2" presStyleCnt="3" custScaleX="114927" custLinFactY="-4744" custLinFactNeighborX="30885" custLinFactNeighborY="-100000">
        <dgm:presLayoutVars>
          <dgm:bulletEnabled val="1"/>
        </dgm:presLayoutVars>
      </dgm:prSet>
      <dgm:spPr/>
    </dgm:pt>
    <dgm:pt modelId="{B73037B8-6977-41D5-A238-D479238E1A88}" type="pres">
      <dgm:prSet presAssocID="{064AF850-C4D7-463C-848A-4BA4B05EA367}" presName="rect2" presStyleLbl="fgImgPlace1" presStyleIdx="2" presStyleCnt="3" custScaleX="37700" custScaleY="42757" custLinFactNeighborX="-81505" custLinFactNeighborY="1567"/>
      <dgm:spPr/>
    </dgm:pt>
  </dgm:ptLst>
  <dgm:cxnLst>
    <dgm:cxn modelId="{933BA528-63FC-40AE-9EB5-0BF37817A946}" type="presOf" srcId="{1951D41A-58E5-4825-9011-066933D27DE2}" destId="{93B204FC-A27A-4EDA-AD24-52DF37F316C3}" srcOrd="0" destOrd="0" presId="urn:microsoft.com/office/officeart/2008/layout/PictureStrips"/>
    <dgm:cxn modelId="{1D1A602A-297B-41FC-AB49-15260B8CDA73}" type="presOf" srcId="{313038ED-F2C3-4DAE-B0D5-CBC5D0D61652}" destId="{CBE4E2B0-2D1C-448C-8A43-57201BA3850D}" srcOrd="0" destOrd="0" presId="urn:microsoft.com/office/officeart/2008/layout/PictureStrips"/>
    <dgm:cxn modelId="{8DDAE54E-2714-4400-9D40-014961EF8B98}" type="presOf" srcId="{ABA3C25F-DE4C-4349-A3DC-693DA57A5BB6}" destId="{F3084535-01F6-42B2-9615-47E4DB6AB3E1}" srcOrd="0" destOrd="0" presId="urn:microsoft.com/office/officeart/2008/layout/PictureStrips"/>
    <dgm:cxn modelId="{C84E3EBF-9693-4ADE-8AF1-C07B5EC97039}" srcId="{1951D41A-58E5-4825-9011-066933D27DE2}" destId="{064AF850-C4D7-463C-848A-4BA4B05EA367}" srcOrd="2" destOrd="0" parTransId="{045DDFD9-2F0E-4682-9AC5-8A6D5244D490}" sibTransId="{2D012DCF-31E7-4E7E-A336-2BADC9BC0914}"/>
    <dgm:cxn modelId="{2A1DC4C0-26EA-4E36-9A71-98CD26DDE590}" srcId="{1951D41A-58E5-4825-9011-066933D27DE2}" destId="{313038ED-F2C3-4DAE-B0D5-CBC5D0D61652}" srcOrd="1" destOrd="0" parTransId="{52556CAD-C96A-41D5-A5BD-C75DB7D67595}" sibTransId="{60CF633A-50BC-4B07-9B38-7253CD3E623B}"/>
    <dgm:cxn modelId="{6BDC86DA-503C-46F2-9F6E-F60E9FD05C66}" type="presOf" srcId="{064AF850-C4D7-463C-848A-4BA4B05EA367}" destId="{F2AA55C5-8735-4CE2-9170-380E25E2F0F7}" srcOrd="0" destOrd="0" presId="urn:microsoft.com/office/officeart/2008/layout/PictureStrips"/>
    <dgm:cxn modelId="{4D4299F6-9D43-4F8B-ABC0-FF92D8D70651}" srcId="{1951D41A-58E5-4825-9011-066933D27DE2}" destId="{ABA3C25F-DE4C-4349-A3DC-693DA57A5BB6}" srcOrd="0" destOrd="0" parTransId="{4840023F-869B-448F-92B0-C84F56676600}" sibTransId="{100A9B91-AB5C-48E3-BCA5-A1ADCA9EDF80}"/>
    <dgm:cxn modelId="{9D98CAD0-1B5B-41CD-A280-0381D19EF740}" type="presParOf" srcId="{93B204FC-A27A-4EDA-AD24-52DF37F316C3}" destId="{4B973653-AB06-455D-AD23-8F64F2A68AAD}" srcOrd="0" destOrd="0" presId="urn:microsoft.com/office/officeart/2008/layout/PictureStrips"/>
    <dgm:cxn modelId="{8E2C3542-FF73-48F2-AB57-E6A732262A74}" type="presParOf" srcId="{4B973653-AB06-455D-AD23-8F64F2A68AAD}" destId="{F3084535-01F6-42B2-9615-47E4DB6AB3E1}" srcOrd="0" destOrd="0" presId="urn:microsoft.com/office/officeart/2008/layout/PictureStrips"/>
    <dgm:cxn modelId="{22E850DE-41A6-4257-BB69-05CFF64A06F2}" type="presParOf" srcId="{4B973653-AB06-455D-AD23-8F64F2A68AAD}" destId="{7717BC4A-C67E-4CA3-82F0-8859E534959D}" srcOrd="1" destOrd="0" presId="urn:microsoft.com/office/officeart/2008/layout/PictureStrips"/>
    <dgm:cxn modelId="{5F9E3A22-E48B-498F-8A7F-A894F7EC065E}" type="presParOf" srcId="{93B204FC-A27A-4EDA-AD24-52DF37F316C3}" destId="{06472DAD-C444-49CD-B569-C227521546B7}" srcOrd="1" destOrd="0" presId="urn:microsoft.com/office/officeart/2008/layout/PictureStrips"/>
    <dgm:cxn modelId="{9FE53E85-8406-4E36-AFB9-3A9168A352E8}" type="presParOf" srcId="{93B204FC-A27A-4EDA-AD24-52DF37F316C3}" destId="{C7A2B549-17A1-4026-9A9B-9F680C726631}" srcOrd="2" destOrd="0" presId="urn:microsoft.com/office/officeart/2008/layout/PictureStrips"/>
    <dgm:cxn modelId="{50E7DEB3-9291-4D7A-B09C-BA817728FEBF}" type="presParOf" srcId="{C7A2B549-17A1-4026-9A9B-9F680C726631}" destId="{CBE4E2B0-2D1C-448C-8A43-57201BA3850D}" srcOrd="0" destOrd="0" presId="urn:microsoft.com/office/officeart/2008/layout/PictureStrips"/>
    <dgm:cxn modelId="{39B03EE6-52AA-4A62-8E4D-95080C85ACAC}" type="presParOf" srcId="{C7A2B549-17A1-4026-9A9B-9F680C726631}" destId="{4782F64E-56F2-4C1A-A91D-25A72396840B}" srcOrd="1" destOrd="0" presId="urn:microsoft.com/office/officeart/2008/layout/PictureStrips"/>
    <dgm:cxn modelId="{6CDD1A90-062A-49D2-ABF8-095ACB17308F}" type="presParOf" srcId="{93B204FC-A27A-4EDA-AD24-52DF37F316C3}" destId="{E9DB6718-B26F-45F5-8883-7761A06D2D71}" srcOrd="3" destOrd="0" presId="urn:microsoft.com/office/officeart/2008/layout/PictureStrips"/>
    <dgm:cxn modelId="{9C12F282-C80A-4C97-B340-3654BEFAE114}" type="presParOf" srcId="{93B204FC-A27A-4EDA-AD24-52DF37F316C3}" destId="{4C0CF7F1-25B9-4EE7-BA42-C69A4B0E8B73}" srcOrd="4" destOrd="0" presId="urn:microsoft.com/office/officeart/2008/layout/PictureStrips"/>
    <dgm:cxn modelId="{62B4197D-F31C-4175-8A4C-AFEDC565BFBB}" type="presParOf" srcId="{4C0CF7F1-25B9-4EE7-BA42-C69A4B0E8B73}" destId="{F2AA55C5-8735-4CE2-9170-380E25E2F0F7}" srcOrd="0" destOrd="0" presId="urn:microsoft.com/office/officeart/2008/layout/PictureStrips"/>
    <dgm:cxn modelId="{2CDF3F13-1694-4CE7-977E-DC0AEE101ABF}" type="presParOf" srcId="{4C0CF7F1-25B9-4EE7-BA42-C69A4B0E8B73}" destId="{B73037B8-6977-41D5-A238-D479238E1A88}"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C8759-186E-43B3-AD04-D99B2E43824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D3EEC434-08DB-4D1F-B7A9-451350960444}">
      <dgm:prSet phldrT="[Text]" custT="1"/>
      <dgm:spPr/>
      <dgm:t>
        <a:bodyPr/>
        <a:lstStyle/>
        <a:p>
          <a:r>
            <a:rPr lang="en-US" sz="2000" b="1" dirty="0"/>
            <a:t>Professional Development and support for the teachers</a:t>
          </a:r>
        </a:p>
      </dgm:t>
    </dgm:pt>
    <dgm:pt modelId="{0F47167A-75B5-44FF-8176-3A34C48DE970}" type="parTrans" cxnId="{C70267E2-75B4-473B-86C1-D5B264CC90B6}">
      <dgm:prSet/>
      <dgm:spPr/>
      <dgm:t>
        <a:bodyPr/>
        <a:lstStyle/>
        <a:p>
          <a:endParaRPr lang="en-US"/>
        </a:p>
      </dgm:t>
    </dgm:pt>
    <dgm:pt modelId="{F147003E-6E00-42BD-A363-1158DB8E66E3}" type="sibTrans" cxnId="{C70267E2-75B4-473B-86C1-D5B264CC90B6}">
      <dgm:prSet/>
      <dgm:spPr/>
      <dgm:t>
        <a:bodyPr/>
        <a:lstStyle/>
        <a:p>
          <a:endParaRPr lang="en-US"/>
        </a:p>
      </dgm:t>
    </dgm:pt>
    <dgm:pt modelId="{992C417B-0861-4F81-96FD-D8282FBFE9EB}">
      <dgm:prSet phldrT="[Text]"/>
      <dgm:spPr/>
      <dgm:t>
        <a:bodyPr/>
        <a:lstStyle/>
        <a:p>
          <a:r>
            <a:rPr lang="en-US" b="1" dirty="0"/>
            <a:t>Share student performance data</a:t>
          </a:r>
        </a:p>
      </dgm:t>
    </dgm:pt>
    <dgm:pt modelId="{DAA9A85D-7723-432A-AAD3-319A3853AF1E}" type="parTrans" cxnId="{DB1BB4FF-7A70-4FB2-BD31-8882966BE838}">
      <dgm:prSet/>
      <dgm:spPr/>
      <dgm:t>
        <a:bodyPr/>
        <a:lstStyle/>
        <a:p>
          <a:endParaRPr lang="en-US"/>
        </a:p>
      </dgm:t>
    </dgm:pt>
    <dgm:pt modelId="{CD1727E6-7B62-463C-A405-3BAD8A77332C}" type="sibTrans" cxnId="{DB1BB4FF-7A70-4FB2-BD31-8882966BE838}">
      <dgm:prSet/>
      <dgm:spPr/>
      <dgm:t>
        <a:bodyPr/>
        <a:lstStyle/>
        <a:p>
          <a:endParaRPr lang="en-US"/>
        </a:p>
      </dgm:t>
    </dgm:pt>
    <dgm:pt modelId="{A6671F07-CD66-4957-A302-C1B60680F212}">
      <dgm:prSet phldrT="[Text]"/>
      <dgm:spPr/>
      <dgm:t>
        <a:bodyPr/>
        <a:lstStyle/>
        <a:p>
          <a:r>
            <a:rPr lang="en-US" b="1" dirty="0"/>
            <a:t>Introduce academic standards in a parent-friendly language</a:t>
          </a:r>
        </a:p>
      </dgm:t>
    </dgm:pt>
    <dgm:pt modelId="{6E2442EB-17BB-406F-8E4D-BC75EB8D8321}" type="parTrans" cxnId="{607A6ED2-09C0-4DF2-8C47-3FF76F45712C}">
      <dgm:prSet/>
      <dgm:spPr/>
      <dgm:t>
        <a:bodyPr/>
        <a:lstStyle/>
        <a:p>
          <a:endParaRPr lang="en-US"/>
        </a:p>
      </dgm:t>
    </dgm:pt>
    <dgm:pt modelId="{61A87A5C-9BDC-4BA3-A086-948A00707474}" type="sibTrans" cxnId="{607A6ED2-09C0-4DF2-8C47-3FF76F45712C}">
      <dgm:prSet/>
      <dgm:spPr/>
      <dgm:t>
        <a:bodyPr/>
        <a:lstStyle/>
        <a:p>
          <a:endParaRPr lang="en-US"/>
        </a:p>
      </dgm:t>
    </dgm:pt>
    <dgm:pt modelId="{86F2EB37-47D2-4ADE-9B24-08AD40F9AC5D}">
      <dgm:prSet phldrT="[Text]"/>
      <dgm:spPr/>
      <dgm:t>
        <a:bodyPr/>
        <a:lstStyle/>
        <a:p>
          <a:r>
            <a:rPr lang="en-US" b="1" dirty="0"/>
            <a:t>Model field-tested activities for home practice</a:t>
          </a:r>
        </a:p>
      </dgm:t>
    </dgm:pt>
    <dgm:pt modelId="{859A2D4A-0D2C-430C-9777-5093FF20FD1D}" type="parTrans" cxnId="{AB381E5B-0D57-4E6A-8D9D-7FFAF0BF1E73}">
      <dgm:prSet/>
      <dgm:spPr/>
      <dgm:t>
        <a:bodyPr/>
        <a:lstStyle/>
        <a:p>
          <a:endParaRPr lang="en-US"/>
        </a:p>
      </dgm:t>
    </dgm:pt>
    <dgm:pt modelId="{FF4E6023-716C-4FD2-9577-940811974020}" type="sibTrans" cxnId="{AB381E5B-0D57-4E6A-8D9D-7FFAF0BF1E73}">
      <dgm:prSet/>
      <dgm:spPr/>
      <dgm:t>
        <a:bodyPr/>
        <a:lstStyle/>
        <a:p>
          <a:endParaRPr lang="en-US"/>
        </a:p>
      </dgm:t>
    </dgm:pt>
    <dgm:pt modelId="{51CFAEEA-8B8E-46FD-97E4-E9EA6B29C654}" type="pres">
      <dgm:prSet presAssocID="{426C8759-186E-43B3-AD04-D99B2E43824B}" presName="hierChild1" presStyleCnt="0">
        <dgm:presLayoutVars>
          <dgm:chPref val="1"/>
          <dgm:dir/>
          <dgm:animOne val="branch"/>
          <dgm:animLvl val="lvl"/>
          <dgm:resizeHandles/>
        </dgm:presLayoutVars>
      </dgm:prSet>
      <dgm:spPr/>
    </dgm:pt>
    <dgm:pt modelId="{E208C84C-EA54-4B78-AF91-F3603A1006D7}" type="pres">
      <dgm:prSet presAssocID="{D3EEC434-08DB-4D1F-B7A9-451350960444}" presName="hierRoot1" presStyleCnt="0"/>
      <dgm:spPr/>
    </dgm:pt>
    <dgm:pt modelId="{3DC14ABD-81FC-4C95-BC03-C4020E6182B0}" type="pres">
      <dgm:prSet presAssocID="{D3EEC434-08DB-4D1F-B7A9-451350960444}" presName="composite" presStyleCnt="0"/>
      <dgm:spPr/>
    </dgm:pt>
    <dgm:pt modelId="{7C3A7B86-434A-4F09-9C90-930A26D0EA36}" type="pres">
      <dgm:prSet presAssocID="{D3EEC434-08DB-4D1F-B7A9-451350960444}" presName="background" presStyleLbl="node0" presStyleIdx="0" presStyleCnt="1"/>
      <dgm:spPr/>
    </dgm:pt>
    <dgm:pt modelId="{FE8514FD-2A42-48C3-A3BE-106CA9280600}" type="pres">
      <dgm:prSet presAssocID="{D3EEC434-08DB-4D1F-B7A9-451350960444}" presName="text" presStyleLbl="fgAcc0" presStyleIdx="0" presStyleCnt="1" custScaleX="159270" custScaleY="133043">
        <dgm:presLayoutVars>
          <dgm:chPref val="3"/>
        </dgm:presLayoutVars>
      </dgm:prSet>
      <dgm:spPr/>
    </dgm:pt>
    <dgm:pt modelId="{A93FA3D8-722F-4B7D-8667-57BD038983EF}" type="pres">
      <dgm:prSet presAssocID="{D3EEC434-08DB-4D1F-B7A9-451350960444}" presName="hierChild2" presStyleCnt="0"/>
      <dgm:spPr/>
    </dgm:pt>
    <dgm:pt modelId="{E1574728-869F-45D7-B1D6-2BF2BAB4C044}" type="pres">
      <dgm:prSet presAssocID="{6E2442EB-17BB-406F-8E4D-BC75EB8D8321}" presName="Name10" presStyleLbl="parChTrans1D2" presStyleIdx="0" presStyleCnt="3"/>
      <dgm:spPr/>
    </dgm:pt>
    <dgm:pt modelId="{7C5ED7F6-7C72-4CD8-8243-3FF3EDE4F99E}" type="pres">
      <dgm:prSet presAssocID="{A6671F07-CD66-4957-A302-C1B60680F212}" presName="hierRoot2" presStyleCnt="0"/>
      <dgm:spPr/>
    </dgm:pt>
    <dgm:pt modelId="{35814DB0-4909-4136-8776-2B477FB4EC0A}" type="pres">
      <dgm:prSet presAssocID="{A6671F07-CD66-4957-A302-C1B60680F212}" presName="composite2" presStyleCnt="0"/>
      <dgm:spPr/>
    </dgm:pt>
    <dgm:pt modelId="{C1F98281-5E42-44D8-8E1D-5907A85CA569}" type="pres">
      <dgm:prSet presAssocID="{A6671F07-CD66-4957-A302-C1B60680F212}" presName="background2" presStyleLbl="node2" presStyleIdx="0" presStyleCnt="3"/>
      <dgm:spPr/>
    </dgm:pt>
    <dgm:pt modelId="{1D32CC34-A161-4DF8-9E11-FAB2FB260693}" type="pres">
      <dgm:prSet presAssocID="{A6671F07-CD66-4957-A302-C1B60680F212}" presName="text2" presStyleLbl="fgAcc2" presStyleIdx="0" presStyleCnt="3" custScaleX="128526" custScaleY="132912">
        <dgm:presLayoutVars>
          <dgm:chPref val="3"/>
        </dgm:presLayoutVars>
      </dgm:prSet>
      <dgm:spPr/>
    </dgm:pt>
    <dgm:pt modelId="{1139AA2B-0009-404D-B098-EFF4B6A895A8}" type="pres">
      <dgm:prSet presAssocID="{A6671F07-CD66-4957-A302-C1B60680F212}" presName="hierChild3" presStyleCnt="0"/>
      <dgm:spPr/>
    </dgm:pt>
    <dgm:pt modelId="{8EC14AD9-5C5C-4D82-B003-C5143860587C}" type="pres">
      <dgm:prSet presAssocID="{DAA9A85D-7723-432A-AAD3-319A3853AF1E}" presName="Name10" presStyleLbl="parChTrans1D2" presStyleIdx="1" presStyleCnt="3"/>
      <dgm:spPr/>
    </dgm:pt>
    <dgm:pt modelId="{0B8FD4B2-F689-4BD5-B481-95D62CEF7EC4}" type="pres">
      <dgm:prSet presAssocID="{992C417B-0861-4F81-96FD-D8282FBFE9EB}" presName="hierRoot2" presStyleCnt="0"/>
      <dgm:spPr/>
    </dgm:pt>
    <dgm:pt modelId="{F7A273F0-99AC-4775-837F-21E7E33CD31C}" type="pres">
      <dgm:prSet presAssocID="{992C417B-0861-4F81-96FD-D8282FBFE9EB}" presName="composite2" presStyleCnt="0"/>
      <dgm:spPr/>
    </dgm:pt>
    <dgm:pt modelId="{CA1097B1-FC05-4B1B-9B77-BED698E8F465}" type="pres">
      <dgm:prSet presAssocID="{992C417B-0861-4F81-96FD-D8282FBFE9EB}" presName="background2" presStyleLbl="node2" presStyleIdx="1" presStyleCnt="3"/>
      <dgm:spPr/>
    </dgm:pt>
    <dgm:pt modelId="{D4C2E6CE-D7BD-41E1-919A-F2145A50B4AE}" type="pres">
      <dgm:prSet presAssocID="{992C417B-0861-4F81-96FD-D8282FBFE9EB}" presName="text2" presStyleLbl="fgAcc2" presStyleIdx="1" presStyleCnt="3" custScaleX="88569" custScaleY="131370">
        <dgm:presLayoutVars>
          <dgm:chPref val="3"/>
        </dgm:presLayoutVars>
      </dgm:prSet>
      <dgm:spPr/>
    </dgm:pt>
    <dgm:pt modelId="{D94C38A1-8BA8-4390-BA94-5C5AABF7D896}" type="pres">
      <dgm:prSet presAssocID="{992C417B-0861-4F81-96FD-D8282FBFE9EB}" presName="hierChild3" presStyleCnt="0"/>
      <dgm:spPr/>
    </dgm:pt>
    <dgm:pt modelId="{058D4799-88A4-492C-8F36-1C0693D747FC}" type="pres">
      <dgm:prSet presAssocID="{859A2D4A-0D2C-430C-9777-5093FF20FD1D}" presName="Name10" presStyleLbl="parChTrans1D2" presStyleIdx="2" presStyleCnt="3"/>
      <dgm:spPr/>
    </dgm:pt>
    <dgm:pt modelId="{EB0A4A51-5B8A-4BF7-9803-FC3FCEDDB247}" type="pres">
      <dgm:prSet presAssocID="{86F2EB37-47D2-4ADE-9B24-08AD40F9AC5D}" presName="hierRoot2" presStyleCnt="0"/>
      <dgm:spPr/>
    </dgm:pt>
    <dgm:pt modelId="{286AA75A-53AC-4A0D-9BEF-6AFE3002C93F}" type="pres">
      <dgm:prSet presAssocID="{86F2EB37-47D2-4ADE-9B24-08AD40F9AC5D}" presName="composite2" presStyleCnt="0"/>
      <dgm:spPr/>
    </dgm:pt>
    <dgm:pt modelId="{26489648-624E-42F9-805A-A09BD0A6AAE4}" type="pres">
      <dgm:prSet presAssocID="{86F2EB37-47D2-4ADE-9B24-08AD40F9AC5D}" presName="background2" presStyleLbl="node2" presStyleIdx="2" presStyleCnt="3"/>
      <dgm:spPr/>
    </dgm:pt>
    <dgm:pt modelId="{5319690A-BE2F-46E9-AF8B-E6C0CF659D07}" type="pres">
      <dgm:prSet presAssocID="{86F2EB37-47D2-4ADE-9B24-08AD40F9AC5D}" presName="text2" presStyleLbl="fgAcc2" presStyleIdx="2" presStyleCnt="3" custScaleX="117454" custScaleY="132912">
        <dgm:presLayoutVars>
          <dgm:chPref val="3"/>
        </dgm:presLayoutVars>
      </dgm:prSet>
      <dgm:spPr/>
    </dgm:pt>
    <dgm:pt modelId="{F559D824-9207-4850-9E10-A0F122753BCE}" type="pres">
      <dgm:prSet presAssocID="{86F2EB37-47D2-4ADE-9B24-08AD40F9AC5D}" presName="hierChild3" presStyleCnt="0"/>
      <dgm:spPr/>
    </dgm:pt>
  </dgm:ptLst>
  <dgm:cxnLst>
    <dgm:cxn modelId="{1EE9E82D-8F41-422B-8BAE-162CD517E443}" type="presOf" srcId="{6E2442EB-17BB-406F-8E4D-BC75EB8D8321}" destId="{E1574728-869F-45D7-B1D6-2BF2BAB4C044}" srcOrd="0" destOrd="0" presId="urn:microsoft.com/office/officeart/2005/8/layout/hierarchy1"/>
    <dgm:cxn modelId="{6A124F2F-8D19-4746-B1D6-D6ED97705336}" type="presOf" srcId="{DAA9A85D-7723-432A-AAD3-319A3853AF1E}" destId="{8EC14AD9-5C5C-4D82-B003-C5143860587C}" srcOrd="0" destOrd="0" presId="urn:microsoft.com/office/officeart/2005/8/layout/hierarchy1"/>
    <dgm:cxn modelId="{635E3E49-A12C-42B4-B9B5-0E75D87C1EF1}" type="presOf" srcId="{A6671F07-CD66-4957-A302-C1B60680F212}" destId="{1D32CC34-A161-4DF8-9E11-FAB2FB260693}" srcOrd="0" destOrd="0" presId="urn:microsoft.com/office/officeart/2005/8/layout/hierarchy1"/>
    <dgm:cxn modelId="{AB381E5B-0D57-4E6A-8D9D-7FFAF0BF1E73}" srcId="{D3EEC434-08DB-4D1F-B7A9-451350960444}" destId="{86F2EB37-47D2-4ADE-9B24-08AD40F9AC5D}" srcOrd="2" destOrd="0" parTransId="{859A2D4A-0D2C-430C-9777-5093FF20FD1D}" sibTransId="{FF4E6023-716C-4FD2-9577-940811974020}"/>
    <dgm:cxn modelId="{4E582066-8EEC-45EE-8480-A1E4CA001A7B}" type="presOf" srcId="{D3EEC434-08DB-4D1F-B7A9-451350960444}" destId="{FE8514FD-2A42-48C3-A3BE-106CA9280600}" srcOrd="0" destOrd="0" presId="urn:microsoft.com/office/officeart/2005/8/layout/hierarchy1"/>
    <dgm:cxn modelId="{03FA867F-C7B7-4762-A1E4-EC85EC455983}" type="presOf" srcId="{426C8759-186E-43B3-AD04-D99B2E43824B}" destId="{51CFAEEA-8B8E-46FD-97E4-E9EA6B29C654}" srcOrd="0" destOrd="0" presId="urn:microsoft.com/office/officeart/2005/8/layout/hierarchy1"/>
    <dgm:cxn modelId="{FEB1877F-92DE-4ED7-BB2F-9367AC44B0F3}" type="presOf" srcId="{859A2D4A-0D2C-430C-9777-5093FF20FD1D}" destId="{058D4799-88A4-492C-8F36-1C0693D747FC}" srcOrd="0" destOrd="0" presId="urn:microsoft.com/office/officeart/2005/8/layout/hierarchy1"/>
    <dgm:cxn modelId="{607A6ED2-09C0-4DF2-8C47-3FF76F45712C}" srcId="{D3EEC434-08DB-4D1F-B7A9-451350960444}" destId="{A6671F07-CD66-4957-A302-C1B60680F212}" srcOrd="0" destOrd="0" parTransId="{6E2442EB-17BB-406F-8E4D-BC75EB8D8321}" sibTransId="{61A87A5C-9BDC-4BA3-A086-948A00707474}"/>
    <dgm:cxn modelId="{C70267E2-75B4-473B-86C1-D5B264CC90B6}" srcId="{426C8759-186E-43B3-AD04-D99B2E43824B}" destId="{D3EEC434-08DB-4D1F-B7A9-451350960444}" srcOrd="0" destOrd="0" parTransId="{0F47167A-75B5-44FF-8176-3A34C48DE970}" sibTransId="{F147003E-6E00-42BD-A363-1158DB8E66E3}"/>
    <dgm:cxn modelId="{D3D5A6E9-59FB-49BE-8E61-39533CB109FC}" type="presOf" srcId="{86F2EB37-47D2-4ADE-9B24-08AD40F9AC5D}" destId="{5319690A-BE2F-46E9-AF8B-E6C0CF659D07}" srcOrd="0" destOrd="0" presId="urn:microsoft.com/office/officeart/2005/8/layout/hierarchy1"/>
    <dgm:cxn modelId="{6A57BEEA-2DF8-4564-99B6-AB6D8ABF6C23}" type="presOf" srcId="{992C417B-0861-4F81-96FD-D8282FBFE9EB}" destId="{D4C2E6CE-D7BD-41E1-919A-F2145A50B4AE}" srcOrd="0" destOrd="0" presId="urn:microsoft.com/office/officeart/2005/8/layout/hierarchy1"/>
    <dgm:cxn modelId="{DB1BB4FF-7A70-4FB2-BD31-8882966BE838}" srcId="{D3EEC434-08DB-4D1F-B7A9-451350960444}" destId="{992C417B-0861-4F81-96FD-D8282FBFE9EB}" srcOrd="1" destOrd="0" parTransId="{DAA9A85D-7723-432A-AAD3-319A3853AF1E}" sibTransId="{CD1727E6-7B62-463C-A405-3BAD8A77332C}"/>
    <dgm:cxn modelId="{09259B11-8E7B-4D18-85FA-27DFA2EFEE00}" type="presParOf" srcId="{51CFAEEA-8B8E-46FD-97E4-E9EA6B29C654}" destId="{E208C84C-EA54-4B78-AF91-F3603A1006D7}" srcOrd="0" destOrd="0" presId="urn:microsoft.com/office/officeart/2005/8/layout/hierarchy1"/>
    <dgm:cxn modelId="{C16988C0-E8BC-4498-95B0-8E780EFE0F91}" type="presParOf" srcId="{E208C84C-EA54-4B78-AF91-F3603A1006D7}" destId="{3DC14ABD-81FC-4C95-BC03-C4020E6182B0}" srcOrd="0" destOrd="0" presId="urn:microsoft.com/office/officeart/2005/8/layout/hierarchy1"/>
    <dgm:cxn modelId="{0F97566B-DBA7-40F6-AD12-E616A196BC67}" type="presParOf" srcId="{3DC14ABD-81FC-4C95-BC03-C4020E6182B0}" destId="{7C3A7B86-434A-4F09-9C90-930A26D0EA36}" srcOrd="0" destOrd="0" presId="urn:microsoft.com/office/officeart/2005/8/layout/hierarchy1"/>
    <dgm:cxn modelId="{205DDD14-A064-4000-B5EA-0CCE7B751B7C}" type="presParOf" srcId="{3DC14ABD-81FC-4C95-BC03-C4020E6182B0}" destId="{FE8514FD-2A42-48C3-A3BE-106CA9280600}" srcOrd="1" destOrd="0" presId="urn:microsoft.com/office/officeart/2005/8/layout/hierarchy1"/>
    <dgm:cxn modelId="{0C7DF6D1-14CF-402C-89BF-10E58017414A}" type="presParOf" srcId="{E208C84C-EA54-4B78-AF91-F3603A1006D7}" destId="{A93FA3D8-722F-4B7D-8667-57BD038983EF}" srcOrd="1" destOrd="0" presId="urn:microsoft.com/office/officeart/2005/8/layout/hierarchy1"/>
    <dgm:cxn modelId="{46E4A997-B862-4701-BAD9-3CBAD66D1175}" type="presParOf" srcId="{A93FA3D8-722F-4B7D-8667-57BD038983EF}" destId="{E1574728-869F-45D7-B1D6-2BF2BAB4C044}" srcOrd="0" destOrd="0" presId="urn:microsoft.com/office/officeart/2005/8/layout/hierarchy1"/>
    <dgm:cxn modelId="{D4F8DD17-ED41-4B2C-91FC-D662E461DFAF}" type="presParOf" srcId="{A93FA3D8-722F-4B7D-8667-57BD038983EF}" destId="{7C5ED7F6-7C72-4CD8-8243-3FF3EDE4F99E}" srcOrd="1" destOrd="0" presId="urn:microsoft.com/office/officeart/2005/8/layout/hierarchy1"/>
    <dgm:cxn modelId="{7B10FEB9-15F1-4949-90AE-3AA688A50E65}" type="presParOf" srcId="{7C5ED7F6-7C72-4CD8-8243-3FF3EDE4F99E}" destId="{35814DB0-4909-4136-8776-2B477FB4EC0A}" srcOrd="0" destOrd="0" presId="urn:microsoft.com/office/officeart/2005/8/layout/hierarchy1"/>
    <dgm:cxn modelId="{169DECAB-2978-4BE9-A107-55586834A0C0}" type="presParOf" srcId="{35814DB0-4909-4136-8776-2B477FB4EC0A}" destId="{C1F98281-5E42-44D8-8E1D-5907A85CA569}" srcOrd="0" destOrd="0" presId="urn:microsoft.com/office/officeart/2005/8/layout/hierarchy1"/>
    <dgm:cxn modelId="{D8AA5CE3-9C60-4C01-98B2-4A3B98E6E8FD}" type="presParOf" srcId="{35814DB0-4909-4136-8776-2B477FB4EC0A}" destId="{1D32CC34-A161-4DF8-9E11-FAB2FB260693}" srcOrd="1" destOrd="0" presId="urn:microsoft.com/office/officeart/2005/8/layout/hierarchy1"/>
    <dgm:cxn modelId="{47B226C4-3D7E-41DF-B789-9F9B79EBE642}" type="presParOf" srcId="{7C5ED7F6-7C72-4CD8-8243-3FF3EDE4F99E}" destId="{1139AA2B-0009-404D-B098-EFF4B6A895A8}" srcOrd="1" destOrd="0" presId="urn:microsoft.com/office/officeart/2005/8/layout/hierarchy1"/>
    <dgm:cxn modelId="{DD6FF8A2-7305-420D-8E30-82A682E9CCFC}" type="presParOf" srcId="{A93FA3D8-722F-4B7D-8667-57BD038983EF}" destId="{8EC14AD9-5C5C-4D82-B003-C5143860587C}" srcOrd="2" destOrd="0" presId="urn:microsoft.com/office/officeart/2005/8/layout/hierarchy1"/>
    <dgm:cxn modelId="{11262102-C871-4EFB-BA58-2F0B64CD79D7}" type="presParOf" srcId="{A93FA3D8-722F-4B7D-8667-57BD038983EF}" destId="{0B8FD4B2-F689-4BD5-B481-95D62CEF7EC4}" srcOrd="3" destOrd="0" presId="urn:microsoft.com/office/officeart/2005/8/layout/hierarchy1"/>
    <dgm:cxn modelId="{D578C8EC-64C8-4DBF-B2E9-ACDDF1BDF103}" type="presParOf" srcId="{0B8FD4B2-F689-4BD5-B481-95D62CEF7EC4}" destId="{F7A273F0-99AC-4775-837F-21E7E33CD31C}" srcOrd="0" destOrd="0" presId="urn:microsoft.com/office/officeart/2005/8/layout/hierarchy1"/>
    <dgm:cxn modelId="{5173D6D3-A251-44D3-9B35-223170774E0F}" type="presParOf" srcId="{F7A273F0-99AC-4775-837F-21E7E33CD31C}" destId="{CA1097B1-FC05-4B1B-9B77-BED698E8F465}" srcOrd="0" destOrd="0" presId="urn:microsoft.com/office/officeart/2005/8/layout/hierarchy1"/>
    <dgm:cxn modelId="{4B1D6595-64B8-427B-B624-0C8AA0B55B84}" type="presParOf" srcId="{F7A273F0-99AC-4775-837F-21E7E33CD31C}" destId="{D4C2E6CE-D7BD-41E1-919A-F2145A50B4AE}" srcOrd="1" destOrd="0" presId="urn:microsoft.com/office/officeart/2005/8/layout/hierarchy1"/>
    <dgm:cxn modelId="{97783451-5D73-43A8-83CE-660CEC4F4A14}" type="presParOf" srcId="{0B8FD4B2-F689-4BD5-B481-95D62CEF7EC4}" destId="{D94C38A1-8BA8-4390-BA94-5C5AABF7D896}" srcOrd="1" destOrd="0" presId="urn:microsoft.com/office/officeart/2005/8/layout/hierarchy1"/>
    <dgm:cxn modelId="{2F379B33-9983-4BD4-A7D8-81803615F57D}" type="presParOf" srcId="{A93FA3D8-722F-4B7D-8667-57BD038983EF}" destId="{058D4799-88A4-492C-8F36-1C0693D747FC}" srcOrd="4" destOrd="0" presId="urn:microsoft.com/office/officeart/2005/8/layout/hierarchy1"/>
    <dgm:cxn modelId="{768EEB83-9602-42B2-B4E5-30288B917C4D}" type="presParOf" srcId="{A93FA3D8-722F-4B7D-8667-57BD038983EF}" destId="{EB0A4A51-5B8A-4BF7-9803-FC3FCEDDB247}" srcOrd="5" destOrd="0" presId="urn:microsoft.com/office/officeart/2005/8/layout/hierarchy1"/>
    <dgm:cxn modelId="{DA5429E8-F4B4-46A9-A293-0DF00557CE75}" type="presParOf" srcId="{EB0A4A51-5B8A-4BF7-9803-FC3FCEDDB247}" destId="{286AA75A-53AC-4A0D-9BEF-6AFE3002C93F}" srcOrd="0" destOrd="0" presId="urn:microsoft.com/office/officeart/2005/8/layout/hierarchy1"/>
    <dgm:cxn modelId="{373141BE-5168-43C6-9755-541F332B47D1}" type="presParOf" srcId="{286AA75A-53AC-4A0D-9BEF-6AFE3002C93F}" destId="{26489648-624E-42F9-805A-A09BD0A6AAE4}" srcOrd="0" destOrd="0" presId="urn:microsoft.com/office/officeart/2005/8/layout/hierarchy1"/>
    <dgm:cxn modelId="{FAC1B8C0-8CCC-486B-B75B-15B6B7412597}" type="presParOf" srcId="{286AA75A-53AC-4A0D-9BEF-6AFE3002C93F}" destId="{5319690A-BE2F-46E9-AF8B-E6C0CF659D07}" srcOrd="1" destOrd="0" presId="urn:microsoft.com/office/officeart/2005/8/layout/hierarchy1"/>
    <dgm:cxn modelId="{AA3708D7-8014-407F-B0E2-205AD2229FC4}" type="presParOf" srcId="{EB0A4A51-5B8A-4BF7-9803-FC3FCEDDB247}" destId="{F559D824-9207-4850-9E10-A0F122753B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42E7F-7943-4EE4-9D23-8ADA4832EFAD}" type="doc">
      <dgm:prSet loTypeId="urn:microsoft.com/office/officeart/2005/8/layout/hierarchy3" loCatId="list" qsTypeId="urn:microsoft.com/office/officeart/2005/8/quickstyle/simple2" qsCatId="simple" csTypeId="urn:microsoft.com/office/officeart/2005/8/colors/colorful4" csCatId="colorful" phldr="1"/>
      <dgm:spPr/>
      <dgm:t>
        <a:bodyPr/>
        <a:lstStyle/>
        <a:p>
          <a:endParaRPr lang="en-US"/>
        </a:p>
      </dgm:t>
    </dgm:pt>
    <dgm:pt modelId="{6B3E6697-9491-42F4-A2CD-82B0F945413E}">
      <dgm:prSet phldrT="[Text]"/>
      <dgm:spPr/>
      <dgm:t>
        <a:bodyPr/>
        <a:lstStyle/>
        <a:p>
          <a:r>
            <a:rPr lang="en-US" dirty="0">
              <a:effectLst>
                <a:outerShdw blurRad="38100" dist="38100" dir="2700000" algn="tl">
                  <a:srgbClr val="000000">
                    <a:alpha val="43137"/>
                  </a:srgbClr>
                </a:outerShdw>
              </a:effectLst>
            </a:rPr>
            <a:t>On-line Resources</a:t>
          </a:r>
        </a:p>
      </dgm:t>
    </dgm:pt>
    <dgm:pt modelId="{8E8793C8-B143-4ED1-8EE1-55AB0D805554}" type="parTrans" cxnId="{D6106C31-8D16-4031-9A22-6E9C680C6C4D}">
      <dgm:prSet/>
      <dgm:spPr/>
      <dgm:t>
        <a:bodyPr/>
        <a:lstStyle/>
        <a:p>
          <a:endParaRPr lang="en-US"/>
        </a:p>
      </dgm:t>
    </dgm:pt>
    <dgm:pt modelId="{8DCD1E1E-DE91-4AA4-94B8-A2D42AF8E5E7}" type="sibTrans" cxnId="{D6106C31-8D16-4031-9A22-6E9C680C6C4D}">
      <dgm:prSet/>
      <dgm:spPr/>
      <dgm:t>
        <a:bodyPr/>
        <a:lstStyle/>
        <a:p>
          <a:endParaRPr lang="en-US"/>
        </a:p>
      </dgm:t>
    </dgm:pt>
    <dgm:pt modelId="{B995C2AE-4C5C-42CF-A0BF-FA3D7D80BE05}">
      <dgm:prSet phldrT="[Text]" custT="1"/>
      <dgm:spPr/>
      <dgm:t>
        <a:bodyPr/>
        <a:lstStyle/>
        <a:p>
          <a:pPr marL="0" marR="0" indent="0" defTabSz="622300" eaLnBrk="1" fontAlgn="auto" latinLnBrk="0" hangingPunct="1">
            <a:lnSpc>
              <a:spcPct val="90000"/>
            </a:lnSpc>
            <a:spcBef>
              <a:spcPct val="0"/>
            </a:spcBef>
            <a:spcAft>
              <a:spcPct val="35000"/>
            </a:spcAft>
            <a:buClrTx/>
            <a:buSzTx/>
            <a:buFontTx/>
            <a:buNone/>
            <a:tabLst/>
            <a:defRPr/>
          </a:pPr>
          <a:r>
            <a:rPr lang="en-US" sz="1200" b="1" dirty="0">
              <a:solidFill>
                <a:srgbClr val="00B050"/>
              </a:solidFill>
            </a:rPr>
            <a:t>Khanacademy.org</a:t>
          </a:r>
        </a:p>
        <a:p>
          <a:pPr marL="0" marR="0" indent="0" defTabSz="622300" eaLnBrk="1" fontAlgn="auto" latinLnBrk="0" hangingPunct="1">
            <a:lnSpc>
              <a:spcPct val="90000"/>
            </a:lnSpc>
            <a:spcBef>
              <a:spcPct val="0"/>
            </a:spcBef>
            <a:spcAft>
              <a:spcPct val="35000"/>
            </a:spcAft>
            <a:buClrTx/>
            <a:buSzTx/>
            <a:buFontTx/>
            <a:buNone/>
            <a:tabLst/>
            <a:defRPr/>
          </a:pPr>
          <a:r>
            <a:rPr lang="en-US" sz="1200" dirty="0"/>
            <a:t>A free website with video tutorials (K-12). Students receive points and badges for mastering concepts. Tutorials available in English, Spanish and many other languages. </a:t>
          </a:r>
          <a:endParaRPr lang="en-US" sz="700" dirty="0"/>
        </a:p>
      </dgm:t>
    </dgm:pt>
    <dgm:pt modelId="{A1A74774-ECCF-4D34-A2FD-64909450DC71}" type="parTrans" cxnId="{C08A1D64-ADA7-467A-A39A-460EA2A47FA1}">
      <dgm:prSet/>
      <dgm:spPr/>
      <dgm:t>
        <a:bodyPr/>
        <a:lstStyle/>
        <a:p>
          <a:endParaRPr lang="en-US"/>
        </a:p>
      </dgm:t>
    </dgm:pt>
    <dgm:pt modelId="{A6FB4309-FF42-4549-A16D-E1B6ABB5C12E}" type="sibTrans" cxnId="{C08A1D64-ADA7-467A-A39A-460EA2A47FA1}">
      <dgm:prSet/>
      <dgm:spPr/>
      <dgm:t>
        <a:bodyPr/>
        <a:lstStyle/>
        <a:p>
          <a:endParaRPr lang="en-US"/>
        </a:p>
      </dgm:t>
    </dgm:pt>
    <dgm:pt modelId="{D968FC9A-7E0F-4537-978E-1366265996E7}">
      <dgm:prSet phldrT="[Text]"/>
      <dgm:spPr/>
      <dgm:t>
        <a:bodyPr/>
        <a:lstStyle/>
        <a:p>
          <a:r>
            <a:rPr lang="en-US" dirty="0">
              <a:effectLst>
                <a:outerShdw blurRad="38100" dist="38100" dir="2700000" algn="tl">
                  <a:srgbClr val="000000">
                    <a:alpha val="43137"/>
                  </a:srgbClr>
                </a:outerShdw>
              </a:effectLst>
            </a:rPr>
            <a:t>Make and Take</a:t>
          </a:r>
        </a:p>
      </dgm:t>
    </dgm:pt>
    <dgm:pt modelId="{AB4CECA9-5F39-48BE-AB21-B064DF753DE2}" type="parTrans" cxnId="{453A57B1-0A82-4998-AE3E-024A1CA5D0A6}">
      <dgm:prSet/>
      <dgm:spPr/>
      <dgm:t>
        <a:bodyPr/>
        <a:lstStyle/>
        <a:p>
          <a:endParaRPr lang="en-US"/>
        </a:p>
      </dgm:t>
    </dgm:pt>
    <dgm:pt modelId="{EEFA89A3-7178-4CF4-A1DD-830CF984E3A7}" type="sibTrans" cxnId="{453A57B1-0A82-4998-AE3E-024A1CA5D0A6}">
      <dgm:prSet/>
      <dgm:spPr/>
      <dgm:t>
        <a:bodyPr/>
        <a:lstStyle/>
        <a:p>
          <a:endParaRPr lang="en-US"/>
        </a:p>
      </dgm:t>
    </dgm:pt>
    <dgm:pt modelId="{B29F139E-2A9E-4454-B0A4-A699AE95CB17}">
      <dgm:prSet phldrT="[Text]" custT="1"/>
      <dgm:spPr/>
      <dgm:t>
        <a:bodyPr/>
        <a:lstStyle/>
        <a:p>
          <a:r>
            <a:rPr lang="en-US" sz="1800" dirty="0"/>
            <a:t>Memory Games</a:t>
          </a:r>
        </a:p>
      </dgm:t>
    </dgm:pt>
    <dgm:pt modelId="{A4B756D6-68ED-4B42-A1CD-86F06FD5A790}" type="parTrans" cxnId="{93EDA7D9-6F2C-4AB1-8E31-0FE940F2A872}">
      <dgm:prSet/>
      <dgm:spPr/>
      <dgm:t>
        <a:bodyPr/>
        <a:lstStyle/>
        <a:p>
          <a:endParaRPr lang="en-US"/>
        </a:p>
      </dgm:t>
    </dgm:pt>
    <dgm:pt modelId="{275F832E-DC8F-4E2C-BC31-B7742CF0EF32}" type="sibTrans" cxnId="{93EDA7D9-6F2C-4AB1-8E31-0FE940F2A872}">
      <dgm:prSet/>
      <dgm:spPr/>
      <dgm:t>
        <a:bodyPr/>
        <a:lstStyle/>
        <a:p>
          <a:endParaRPr lang="en-US"/>
        </a:p>
      </dgm:t>
    </dgm:pt>
    <dgm:pt modelId="{B5A93D02-1A78-4FF5-B6D8-024A5DCF869D}">
      <dgm:prSet phldrT="[Text]" custT="1"/>
      <dgm:spPr/>
      <dgm:t>
        <a:bodyPr/>
        <a:lstStyle/>
        <a:p>
          <a:r>
            <a:rPr lang="en-US" sz="1800" dirty="0"/>
            <a:t>High Frequency Words</a:t>
          </a:r>
        </a:p>
      </dgm:t>
    </dgm:pt>
    <dgm:pt modelId="{02C69648-D2FB-4165-B59A-631571524E48}" type="parTrans" cxnId="{45FBABA0-A74A-4DDF-B1AA-B68845785FD4}">
      <dgm:prSet/>
      <dgm:spPr/>
      <dgm:t>
        <a:bodyPr/>
        <a:lstStyle/>
        <a:p>
          <a:endParaRPr lang="en-US"/>
        </a:p>
      </dgm:t>
    </dgm:pt>
    <dgm:pt modelId="{6705D3DA-CEAD-4565-BD17-63E049A6FC1E}" type="sibTrans" cxnId="{45FBABA0-A74A-4DDF-B1AA-B68845785FD4}">
      <dgm:prSet/>
      <dgm:spPr/>
      <dgm:t>
        <a:bodyPr/>
        <a:lstStyle/>
        <a:p>
          <a:endParaRPr lang="en-US"/>
        </a:p>
      </dgm:t>
    </dgm:pt>
    <dgm:pt modelId="{7B8E1B04-B03D-4FDC-9CB3-AEAC9258545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Starfall.com</a:t>
          </a:r>
        </a:p>
        <a:p>
          <a:pPr marL="0" marR="0" indent="0" defTabSz="914400" eaLnBrk="1" fontAlgn="auto" latinLnBrk="0" hangingPunct="1">
            <a:lnSpc>
              <a:spcPct val="100000"/>
            </a:lnSpc>
            <a:spcBef>
              <a:spcPts val="0"/>
            </a:spcBef>
            <a:spcAft>
              <a:spcPts val="0"/>
            </a:spcAft>
            <a:buClrTx/>
            <a:buSzTx/>
            <a:buFontTx/>
            <a:buNone/>
            <a:tabLst/>
            <a:defRPr/>
          </a:pPr>
          <a:r>
            <a:rPr lang="en-US" sz="1200" dirty="0"/>
            <a:t>A free website that helps students learn how to read.</a:t>
          </a:r>
          <a:endParaRPr lang="en-US" sz="700" dirty="0"/>
        </a:p>
      </dgm:t>
    </dgm:pt>
    <dgm:pt modelId="{2DA87AB9-20AF-43F1-9913-7D5ED188F811}" type="parTrans" cxnId="{DE954B4A-60E7-41B1-AA66-C9CACF553C6E}">
      <dgm:prSet/>
      <dgm:spPr/>
      <dgm:t>
        <a:bodyPr/>
        <a:lstStyle/>
        <a:p>
          <a:endParaRPr lang="en-US"/>
        </a:p>
      </dgm:t>
    </dgm:pt>
    <dgm:pt modelId="{35308E08-6347-41C1-9475-3553297383AA}" type="sibTrans" cxnId="{DE954B4A-60E7-41B1-AA66-C9CACF553C6E}">
      <dgm:prSet/>
      <dgm:spPr/>
      <dgm:t>
        <a:bodyPr/>
        <a:lstStyle/>
        <a:p>
          <a:endParaRPr lang="en-US"/>
        </a:p>
      </dgm:t>
    </dgm:pt>
    <dgm:pt modelId="{08448523-0DD8-40D3-80E3-8398D8928BD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b="1" dirty="0"/>
        </a:p>
        <a:p>
          <a:pPr marL="0" marR="0" indent="0" defTabSz="914400" eaLnBrk="1" fontAlgn="auto" latinLnBrk="0" hangingPunct="1">
            <a:lnSpc>
              <a:spcPct val="100000"/>
            </a:lnSpc>
            <a:spcBef>
              <a:spcPts val="0"/>
            </a:spcBef>
            <a:spcAft>
              <a:spcPts val="0"/>
            </a:spcAft>
            <a:buClrTx/>
            <a:buSzTx/>
            <a:buFontTx/>
            <a:buNone/>
            <a:tabLst/>
            <a:defRPr/>
          </a:pPr>
          <a:r>
            <a:rPr lang="en-US" sz="1200" b="1" dirty="0">
              <a:solidFill>
                <a:srgbClr val="C00000"/>
              </a:solidFill>
            </a:rPr>
            <a:t>Youcubed.org</a:t>
          </a:r>
        </a:p>
        <a:p>
          <a:pPr marL="0" marR="0" indent="0" defTabSz="914400" eaLnBrk="1" fontAlgn="auto" latinLnBrk="0" hangingPunct="1">
            <a:lnSpc>
              <a:spcPct val="100000"/>
            </a:lnSpc>
            <a:spcBef>
              <a:spcPts val="0"/>
            </a:spcBef>
            <a:spcAft>
              <a:spcPts val="0"/>
            </a:spcAft>
            <a:buClrTx/>
            <a:buSzTx/>
            <a:buFontTx/>
            <a:buNone/>
            <a:tabLst/>
            <a:defRPr/>
          </a:pPr>
          <a:r>
            <a:rPr lang="en-US" sz="1200" dirty="0"/>
            <a:t>A free website where students can engage in math games that teach fractions, algebra, and geometry.</a:t>
          </a:r>
        </a:p>
        <a:p>
          <a:pPr marL="0" marR="0" indent="0" defTabSz="914400" eaLnBrk="1" fontAlgn="auto" latinLnBrk="0" hangingPunct="1">
            <a:lnSpc>
              <a:spcPct val="100000"/>
            </a:lnSpc>
            <a:spcBef>
              <a:spcPts val="0"/>
            </a:spcBef>
            <a:spcAft>
              <a:spcPts val="0"/>
            </a:spcAft>
            <a:buClrTx/>
            <a:buSzTx/>
            <a:buFontTx/>
            <a:buNone/>
            <a:tabLst/>
            <a:defRPr/>
          </a:pPr>
          <a:endParaRPr lang="en-US" sz="1200" dirty="0"/>
        </a:p>
        <a:p>
          <a:endParaRPr lang="en-US" sz="700" dirty="0"/>
        </a:p>
      </dgm:t>
    </dgm:pt>
    <dgm:pt modelId="{F636C63D-3DEA-4895-9BE6-C5DA1956A3A4}" type="parTrans" cxnId="{30E84C05-ADD6-4A4B-A09D-0671ABABED83}">
      <dgm:prSet/>
      <dgm:spPr/>
      <dgm:t>
        <a:bodyPr/>
        <a:lstStyle/>
        <a:p>
          <a:endParaRPr lang="en-US"/>
        </a:p>
      </dgm:t>
    </dgm:pt>
    <dgm:pt modelId="{FA9CCA6B-DED0-4FB8-AE12-F7EF3FC010BC}" type="sibTrans" cxnId="{30E84C05-ADD6-4A4B-A09D-0671ABABED83}">
      <dgm:prSet/>
      <dgm:spPr/>
      <dgm:t>
        <a:bodyPr/>
        <a:lstStyle/>
        <a:p>
          <a:endParaRPr lang="en-US"/>
        </a:p>
      </dgm:t>
    </dgm:pt>
    <dgm:pt modelId="{820F8104-6012-4953-8DA0-97BF127AED07}">
      <dgm:prSet custT="1"/>
      <dgm:spPr/>
      <dgm:t>
        <a:bodyPr/>
        <a:lstStyle/>
        <a:p>
          <a:r>
            <a:rPr lang="en-US" sz="1800" dirty="0"/>
            <a:t>Times Table Games</a:t>
          </a:r>
        </a:p>
      </dgm:t>
    </dgm:pt>
    <dgm:pt modelId="{0DDFB334-2B56-453F-8D08-11D4AAFC4FB4}" type="parTrans" cxnId="{4EF9945D-4663-4EFA-ADD9-7C973FC8856E}">
      <dgm:prSet/>
      <dgm:spPr/>
      <dgm:t>
        <a:bodyPr/>
        <a:lstStyle/>
        <a:p>
          <a:endParaRPr lang="en-US"/>
        </a:p>
      </dgm:t>
    </dgm:pt>
    <dgm:pt modelId="{D68FF122-B046-4A31-B52A-D1EBAF210238}" type="sibTrans" cxnId="{4EF9945D-4663-4EFA-ADD9-7C973FC8856E}">
      <dgm:prSet/>
      <dgm:spPr/>
      <dgm:t>
        <a:bodyPr/>
        <a:lstStyle/>
        <a:p>
          <a:endParaRPr lang="en-US"/>
        </a:p>
      </dgm:t>
    </dgm:pt>
    <dgm:pt modelId="{0AB84819-E2DA-4455-92B8-FEA6D735372A}" type="pres">
      <dgm:prSet presAssocID="{8E842E7F-7943-4EE4-9D23-8ADA4832EFAD}" presName="diagram" presStyleCnt="0">
        <dgm:presLayoutVars>
          <dgm:chPref val="1"/>
          <dgm:dir/>
          <dgm:animOne val="branch"/>
          <dgm:animLvl val="lvl"/>
          <dgm:resizeHandles/>
        </dgm:presLayoutVars>
      </dgm:prSet>
      <dgm:spPr/>
    </dgm:pt>
    <dgm:pt modelId="{91A77CB2-49F1-4186-B76D-7633C47FD7E8}" type="pres">
      <dgm:prSet presAssocID="{6B3E6697-9491-42F4-A2CD-82B0F945413E}" presName="root" presStyleCnt="0"/>
      <dgm:spPr/>
    </dgm:pt>
    <dgm:pt modelId="{9DC586FA-3B21-4446-B3A1-88FEF715EC8E}" type="pres">
      <dgm:prSet presAssocID="{6B3E6697-9491-42F4-A2CD-82B0F945413E}" presName="rootComposite" presStyleCnt="0"/>
      <dgm:spPr/>
    </dgm:pt>
    <dgm:pt modelId="{3E9E0393-EB89-4EE9-9373-731DA68EB314}" type="pres">
      <dgm:prSet presAssocID="{6B3E6697-9491-42F4-A2CD-82B0F945413E}" presName="rootText" presStyleLbl="node1" presStyleIdx="0" presStyleCnt="2" custScaleX="406524" custScaleY="310229" custLinFactNeighborX="-46010" custLinFactNeighborY="-2414"/>
      <dgm:spPr/>
    </dgm:pt>
    <dgm:pt modelId="{46F2E9AE-1A62-47FD-A854-01E1D20C8A65}" type="pres">
      <dgm:prSet presAssocID="{6B3E6697-9491-42F4-A2CD-82B0F945413E}" presName="rootConnector" presStyleLbl="node1" presStyleIdx="0" presStyleCnt="2"/>
      <dgm:spPr/>
    </dgm:pt>
    <dgm:pt modelId="{294918D6-95BF-4D6C-B171-9667E2C85533}" type="pres">
      <dgm:prSet presAssocID="{6B3E6697-9491-42F4-A2CD-82B0F945413E}" presName="childShape" presStyleCnt="0"/>
      <dgm:spPr/>
    </dgm:pt>
    <dgm:pt modelId="{22F2EA13-B4CA-4D66-890C-0CC80F34E57E}" type="pres">
      <dgm:prSet presAssocID="{2DA87AB9-20AF-43F1-9913-7D5ED188F811}" presName="Name13" presStyleLbl="parChTrans1D2" presStyleIdx="0" presStyleCnt="6"/>
      <dgm:spPr/>
    </dgm:pt>
    <dgm:pt modelId="{4F630708-DC52-4A14-B15B-57E46BA56418}" type="pres">
      <dgm:prSet presAssocID="{7B8E1B04-B03D-4FDC-9CB3-AEAC92585453}" presName="childText" presStyleLbl="bgAcc1" presStyleIdx="0" presStyleCnt="6" custScaleX="415281" custScaleY="219363" custLinFactNeighborX="41282" custLinFactNeighborY="9903">
        <dgm:presLayoutVars>
          <dgm:bulletEnabled val="1"/>
        </dgm:presLayoutVars>
      </dgm:prSet>
      <dgm:spPr/>
    </dgm:pt>
    <dgm:pt modelId="{23392FFB-9CD0-43DA-BFDC-BA7883023678}" type="pres">
      <dgm:prSet presAssocID="{F636C63D-3DEA-4895-9BE6-C5DA1956A3A4}" presName="Name13" presStyleLbl="parChTrans1D2" presStyleIdx="1" presStyleCnt="6"/>
      <dgm:spPr/>
    </dgm:pt>
    <dgm:pt modelId="{62AA28DA-B591-44F1-A939-077E641C7640}" type="pres">
      <dgm:prSet presAssocID="{08448523-0DD8-40D3-80E3-8398D8928BD2}" presName="childText" presStyleLbl="bgAcc1" presStyleIdx="1" presStyleCnt="6" custScaleX="549199" custScaleY="212119" custLinFactNeighborX="-25869" custLinFactNeighborY="3680">
        <dgm:presLayoutVars>
          <dgm:bulletEnabled val="1"/>
        </dgm:presLayoutVars>
      </dgm:prSet>
      <dgm:spPr/>
    </dgm:pt>
    <dgm:pt modelId="{8339FA9A-2E04-4CF8-9409-9DEFFB0447ED}" type="pres">
      <dgm:prSet presAssocID="{A1A74774-ECCF-4D34-A2FD-64909450DC71}" presName="Name13" presStyleLbl="parChTrans1D2" presStyleIdx="2" presStyleCnt="6"/>
      <dgm:spPr/>
    </dgm:pt>
    <dgm:pt modelId="{04E80BC9-C03F-4CEA-978E-A34D7ADAF3C9}" type="pres">
      <dgm:prSet presAssocID="{B995C2AE-4C5C-42CF-A0BF-FA3D7D80BE05}" presName="childText" presStyleLbl="bgAcc1" presStyleIdx="2" presStyleCnt="6" custScaleX="766240" custScaleY="262360" custLinFactX="-100000" custLinFactNeighborX="-134021" custLinFactNeighborY="3900">
        <dgm:presLayoutVars>
          <dgm:bulletEnabled val="1"/>
        </dgm:presLayoutVars>
      </dgm:prSet>
      <dgm:spPr/>
    </dgm:pt>
    <dgm:pt modelId="{42CBFBB5-899F-4566-873C-0F9ECEE87A45}" type="pres">
      <dgm:prSet presAssocID="{D968FC9A-7E0F-4537-978E-1366265996E7}" presName="root" presStyleCnt="0"/>
      <dgm:spPr/>
    </dgm:pt>
    <dgm:pt modelId="{5184DA15-0F7F-4985-82D9-0FCA0C566A7D}" type="pres">
      <dgm:prSet presAssocID="{D968FC9A-7E0F-4537-978E-1366265996E7}" presName="rootComposite" presStyleCnt="0"/>
      <dgm:spPr/>
    </dgm:pt>
    <dgm:pt modelId="{EEADD907-1E31-4F6D-80EE-1869B670EEA7}" type="pres">
      <dgm:prSet presAssocID="{D968FC9A-7E0F-4537-978E-1366265996E7}" presName="rootText" presStyleLbl="node1" presStyleIdx="1" presStyleCnt="2" custScaleX="298384" custScaleY="282125" custLinFactNeighborX="14193" custLinFactNeighborY="16291"/>
      <dgm:spPr/>
    </dgm:pt>
    <dgm:pt modelId="{77CB0A07-D357-4DF8-9A31-3592FF8327DC}" type="pres">
      <dgm:prSet presAssocID="{D968FC9A-7E0F-4537-978E-1366265996E7}" presName="rootConnector" presStyleLbl="node1" presStyleIdx="1" presStyleCnt="2"/>
      <dgm:spPr/>
    </dgm:pt>
    <dgm:pt modelId="{99A66956-7FBF-4A09-BE51-1D8ECBB94D90}" type="pres">
      <dgm:prSet presAssocID="{D968FC9A-7E0F-4537-978E-1366265996E7}" presName="childShape" presStyleCnt="0"/>
      <dgm:spPr/>
    </dgm:pt>
    <dgm:pt modelId="{653E7342-EDE9-43AD-A6C7-8AA99EA628BA}" type="pres">
      <dgm:prSet presAssocID="{A4B756D6-68ED-4B42-A1CD-86F06FD5A790}" presName="Name13" presStyleLbl="parChTrans1D2" presStyleIdx="3" presStyleCnt="6"/>
      <dgm:spPr/>
    </dgm:pt>
    <dgm:pt modelId="{9B9AF158-5B51-4A59-8335-487F5B04D294}" type="pres">
      <dgm:prSet presAssocID="{B29F139E-2A9E-4454-B0A4-A699AE95CB17}" presName="childText" presStyleLbl="bgAcc1" presStyleIdx="3" presStyleCnt="6" custScaleX="349044" custLinFactX="100000" custLinFactNeighborX="129561" custLinFactNeighborY="38007">
        <dgm:presLayoutVars>
          <dgm:bulletEnabled val="1"/>
        </dgm:presLayoutVars>
      </dgm:prSet>
      <dgm:spPr/>
    </dgm:pt>
    <dgm:pt modelId="{63BFF084-0DED-4BDA-A569-B5FA8ACAC968}" type="pres">
      <dgm:prSet presAssocID="{02C69648-D2FB-4165-B59A-631571524E48}" presName="Name13" presStyleLbl="parChTrans1D2" presStyleIdx="4" presStyleCnt="6"/>
      <dgm:spPr/>
    </dgm:pt>
    <dgm:pt modelId="{8704FFC1-4110-4FD4-9F2F-99CEF99913EF}" type="pres">
      <dgm:prSet presAssocID="{B5A93D02-1A78-4FF5-B6D8-024A5DCF869D}" presName="childText" presStyleLbl="bgAcc1" presStyleIdx="4" presStyleCnt="6" custScaleX="443827" custLinFactX="100000" custLinFactNeighborX="116857" custLinFactNeighborY="75613">
        <dgm:presLayoutVars>
          <dgm:bulletEnabled val="1"/>
        </dgm:presLayoutVars>
      </dgm:prSet>
      <dgm:spPr/>
    </dgm:pt>
    <dgm:pt modelId="{9C309BBA-275B-4439-91BA-E01921C3FBC3}" type="pres">
      <dgm:prSet presAssocID="{0DDFB334-2B56-453F-8D08-11D4AAFC4FB4}" presName="Name13" presStyleLbl="parChTrans1D2" presStyleIdx="5" presStyleCnt="6"/>
      <dgm:spPr/>
    </dgm:pt>
    <dgm:pt modelId="{25B0374D-855C-4E00-AB3A-0161DC986161}" type="pres">
      <dgm:prSet presAssocID="{820F8104-6012-4953-8DA0-97BF127AED07}" presName="childText" presStyleLbl="bgAcc1" presStyleIdx="5" presStyleCnt="6" custScaleX="467031" custLinFactX="53339" custLinFactY="33545" custLinFactNeighborX="100000" custLinFactNeighborY="100000">
        <dgm:presLayoutVars>
          <dgm:bulletEnabled val="1"/>
        </dgm:presLayoutVars>
      </dgm:prSet>
      <dgm:spPr/>
    </dgm:pt>
  </dgm:ptLst>
  <dgm:cxnLst>
    <dgm:cxn modelId="{30E84C05-ADD6-4A4B-A09D-0671ABABED83}" srcId="{6B3E6697-9491-42F4-A2CD-82B0F945413E}" destId="{08448523-0DD8-40D3-80E3-8398D8928BD2}" srcOrd="1" destOrd="0" parTransId="{F636C63D-3DEA-4895-9BE6-C5DA1956A3A4}" sibTransId="{FA9CCA6B-DED0-4FB8-AE12-F7EF3FC010BC}"/>
    <dgm:cxn modelId="{18B71409-787F-48AA-ABA6-08B6A20A5268}" type="presOf" srcId="{6B3E6697-9491-42F4-A2CD-82B0F945413E}" destId="{46F2E9AE-1A62-47FD-A854-01E1D20C8A65}" srcOrd="1" destOrd="0" presId="urn:microsoft.com/office/officeart/2005/8/layout/hierarchy3"/>
    <dgm:cxn modelId="{8C879412-C1CD-440C-B177-A29746E60B77}" type="presOf" srcId="{6B3E6697-9491-42F4-A2CD-82B0F945413E}" destId="{3E9E0393-EB89-4EE9-9373-731DA68EB314}" srcOrd="0" destOrd="0" presId="urn:microsoft.com/office/officeart/2005/8/layout/hierarchy3"/>
    <dgm:cxn modelId="{FAABAC19-A641-45AC-8627-8E604D00EDD6}" type="presOf" srcId="{B29F139E-2A9E-4454-B0A4-A699AE95CB17}" destId="{9B9AF158-5B51-4A59-8335-487F5B04D294}" srcOrd="0" destOrd="0" presId="urn:microsoft.com/office/officeart/2005/8/layout/hierarchy3"/>
    <dgm:cxn modelId="{1084B328-B599-46A2-8183-F2D15C15D340}" type="presOf" srcId="{02C69648-D2FB-4165-B59A-631571524E48}" destId="{63BFF084-0DED-4BDA-A569-B5FA8ACAC968}" srcOrd="0" destOrd="0" presId="urn:microsoft.com/office/officeart/2005/8/layout/hierarchy3"/>
    <dgm:cxn modelId="{D6106C31-8D16-4031-9A22-6E9C680C6C4D}" srcId="{8E842E7F-7943-4EE4-9D23-8ADA4832EFAD}" destId="{6B3E6697-9491-42F4-A2CD-82B0F945413E}" srcOrd="0" destOrd="0" parTransId="{8E8793C8-B143-4ED1-8EE1-55AB0D805554}" sibTransId="{8DCD1E1E-DE91-4AA4-94B8-A2D42AF8E5E7}"/>
    <dgm:cxn modelId="{5A836734-8636-4A64-81EA-F9FD0ABC81AA}" type="presOf" srcId="{A4B756D6-68ED-4B42-A1CD-86F06FD5A790}" destId="{653E7342-EDE9-43AD-A6C7-8AA99EA628BA}" srcOrd="0" destOrd="0" presId="urn:microsoft.com/office/officeart/2005/8/layout/hierarchy3"/>
    <dgm:cxn modelId="{7E98CF38-7A8C-4FC3-A6C5-39F8920699D0}" type="presOf" srcId="{8E842E7F-7943-4EE4-9D23-8ADA4832EFAD}" destId="{0AB84819-E2DA-4455-92B8-FEA6D735372A}" srcOrd="0" destOrd="0" presId="urn:microsoft.com/office/officeart/2005/8/layout/hierarchy3"/>
    <dgm:cxn modelId="{493BBC45-D855-475E-8932-9371FDDB06CA}" type="presOf" srcId="{A1A74774-ECCF-4D34-A2FD-64909450DC71}" destId="{8339FA9A-2E04-4CF8-9409-9DEFFB0447ED}" srcOrd="0" destOrd="0" presId="urn:microsoft.com/office/officeart/2005/8/layout/hierarchy3"/>
    <dgm:cxn modelId="{DE954B4A-60E7-41B1-AA66-C9CACF553C6E}" srcId="{6B3E6697-9491-42F4-A2CD-82B0F945413E}" destId="{7B8E1B04-B03D-4FDC-9CB3-AEAC92585453}" srcOrd="0" destOrd="0" parTransId="{2DA87AB9-20AF-43F1-9913-7D5ED188F811}" sibTransId="{35308E08-6347-41C1-9475-3553297383AA}"/>
    <dgm:cxn modelId="{4EF9945D-4663-4EFA-ADD9-7C973FC8856E}" srcId="{D968FC9A-7E0F-4537-978E-1366265996E7}" destId="{820F8104-6012-4953-8DA0-97BF127AED07}" srcOrd="2" destOrd="0" parTransId="{0DDFB334-2B56-453F-8D08-11D4AAFC4FB4}" sibTransId="{D68FF122-B046-4A31-B52A-D1EBAF210238}"/>
    <dgm:cxn modelId="{C08A1D64-ADA7-467A-A39A-460EA2A47FA1}" srcId="{6B3E6697-9491-42F4-A2CD-82B0F945413E}" destId="{B995C2AE-4C5C-42CF-A0BF-FA3D7D80BE05}" srcOrd="2" destOrd="0" parTransId="{A1A74774-ECCF-4D34-A2FD-64909450DC71}" sibTransId="{A6FB4309-FF42-4549-A16D-E1B6ABB5C12E}"/>
    <dgm:cxn modelId="{E2009F6B-9794-435D-BDF8-7B52A2C9A00D}" type="presOf" srcId="{7B8E1B04-B03D-4FDC-9CB3-AEAC92585453}" destId="{4F630708-DC52-4A14-B15B-57E46BA56418}" srcOrd="0" destOrd="0" presId="urn:microsoft.com/office/officeart/2005/8/layout/hierarchy3"/>
    <dgm:cxn modelId="{A0035192-22D4-4174-A492-77E5628CC4B8}" type="presOf" srcId="{F636C63D-3DEA-4895-9BE6-C5DA1956A3A4}" destId="{23392FFB-9CD0-43DA-BFDC-BA7883023678}" srcOrd="0" destOrd="0" presId="urn:microsoft.com/office/officeart/2005/8/layout/hierarchy3"/>
    <dgm:cxn modelId="{01034A9A-CAE9-4DDA-AC20-8B6F50101F66}" type="presOf" srcId="{B995C2AE-4C5C-42CF-A0BF-FA3D7D80BE05}" destId="{04E80BC9-C03F-4CEA-978E-A34D7ADAF3C9}" srcOrd="0" destOrd="0" presId="urn:microsoft.com/office/officeart/2005/8/layout/hierarchy3"/>
    <dgm:cxn modelId="{45FBABA0-A74A-4DDF-B1AA-B68845785FD4}" srcId="{D968FC9A-7E0F-4537-978E-1366265996E7}" destId="{B5A93D02-1A78-4FF5-B6D8-024A5DCF869D}" srcOrd="1" destOrd="0" parTransId="{02C69648-D2FB-4165-B59A-631571524E48}" sibTransId="{6705D3DA-CEAD-4565-BD17-63E049A6FC1E}"/>
    <dgm:cxn modelId="{3A347CA8-210B-4CB5-9AFE-FD0B576DA07D}" type="presOf" srcId="{D968FC9A-7E0F-4537-978E-1366265996E7}" destId="{77CB0A07-D357-4DF8-9A31-3592FF8327DC}" srcOrd="1" destOrd="0" presId="urn:microsoft.com/office/officeart/2005/8/layout/hierarchy3"/>
    <dgm:cxn modelId="{85C312AE-7262-45EC-B4A0-660D4A2D0131}" type="presOf" srcId="{D968FC9A-7E0F-4537-978E-1366265996E7}" destId="{EEADD907-1E31-4F6D-80EE-1869B670EEA7}" srcOrd="0" destOrd="0" presId="urn:microsoft.com/office/officeart/2005/8/layout/hierarchy3"/>
    <dgm:cxn modelId="{453A57B1-0A82-4998-AE3E-024A1CA5D0A6}" srcId="{8E842E7F-7943-4EE4-9D23-8ADA4832EFAD}" destId="{D968FC9A-7E0F-4537-978E-1366265996E7}" srcOrd="1" destOrd="0" parTransId="{AB4CECA9-5F39-48BE-AB21-B064DF753DE2}" sibTransId="{EEFA89A3-7178-4CF4-A1DD-830CF984E3A7}"/>
    <dgm:cxn modelId="{5713AAB3-3370-4DFA-B6BC-F3E53C7D8DF5}" type="presOf" srcId="{820F8104-6012-4953-8DA0-97BF127AED07}" destId="{25B0374D-855C-4E00-AB3A-0161DC986161}" srcOrd="0" destOrd="0" presId="urn:microsoft.com/office/officeart/2005/8/layout/hierarchy3"/>
    <dgm:cxn modelId="{93EDA7D9-6F2C-4AB1-8E31-0FE940F2A872}" srcId="{D968FC9A-7E0F-4537-978E-1366265996E7}" destId="{B29F139E-2A9E-4454-B0A4-A699AE95CB17}" srcOrd="0" destOrd="0" parTransId="{A4B756D6-68ED-4B42-A1CD-86F06FD5A790}" sibTransId="{275F832E-DC8F-4E2C-BC31-B7742CF0EF32}"/>
    <dgm:cxn modelId="{5AE8D1E5-75A1-48F0-9028-50725676598E}" type="presOf" srcId="{0DDFB334-2B56-453F-8D08-11D4AAFC4FB4}" destId="{9C309BBA-275B-4439-91BA-E01921C3FBC3}" srcOrd="0" destOrd="0" presId="urn:microsoft.com/office/officeart/2005/8/layout/hierarchy3"/>
    <dgm:cxn modelId="{9DB3ADF0-E1AC-46D2-9631-DF57139E16E7}" type="presOf" srcId="{08448523-0DD8-40D3-80E3-8398D8928BD2}" destId="{62AA28DA-B591-44F1-A939-077E641C7640}" srcOrd="0" destOrd="0" presId="urn:microsoft.com/office/officeart/2005/8/layout/hierarchy3"/>
    <dgm:cxn modelId="{5D7496F4-E41D-4B9F-8EFE-4BE6458E292B}" type="presOf" srcId="{B5A93D02-1A78-4FF5-B6D8-024A5DCF869D}" destId="{8704FFC1-4110-4FD4-9F2F-99CEF99913EF}" srcOrd="0" destOrd="0" presId="urn:microsoft.com/office/officeart/2005/8/layout/hierarchy3"/>
    <dgm:cxn modelId="{C2FC9AFF-AC2D-4258-9A1B-F48021E959D8}" type="presOf" srcId="{2DA87AB9-20AF-43F1-9913-7D5ED188F811}" destId="{22F2EA13-B4CA-4D66-890C-0CC80F34E57E}" srcOrd="0" destOrd="0" presId="urn:microsoft.com/office/officeart/2005/8/layout/hierarchy3"/>
    <dgm:cxn modelId="{3DB77AA2-3ABF-4051-99AC-A85E2E14EE00}" type="presParOf" srcId="{0AB84819-E2DA-4455-92B8-FEA6D735372A}" destId="{91A77CB2-49F1-4186-B76D-7633C47FD7E8}" srcOrd="0" destOrd="0" presId="urn:microsoft.com/office/officeart/2005/8/layout/hierarchy3"/>
    <dgm:cxn modelId="{06B089C7-F3DE-4D3E-9916-EFB1F8E62749}" type="presParOf" srcId="{91A77CB2-49F1-4186-B76D-7633C47FD7E8}" destId="{9DC586FA-3B21-4446-B3A1-88FEF715EC8E}" srcOrd="0" destOrd="0" presId="urn:microsoft.com/office/officeart/2005/8/layout/hierarchy3"/>
    <dgm:cxn modelId="{E2B8D451-2E80-45C5-B98F-6FA56D9D6C7D}" type="presParOf" srcId="{9DC586FA-3B21-4446-B3A1-88FEF715EC8E}" destId="{3E9E0393-EB89-4EE9-9373-731DA68EB314}" srcOrd="0" destOrd="0" presId="urn:microsoft.com/office/officeart/2005/8/layout/hierarchy3"/>
    <dgm:cxn modelId="{BB45E341-75BA-45A6-8A5D-C8A51D5F1CF2}" type="presParOf" srcId="{9DC586FA-3B21-4446-B3A1-88FEF715EC8E}" destId="{46F2E9AE-1A62-47FD-A854-01E1D20C8A65}" srcOrd="1" destOrd="0" presId="urn:microsoft.com/office/officeart/2005/8/layout/hierarchy3"/>
    <dgm:cxn modelId="{AD24671A-950D-4083-B99B-54AAF7F039C8}" type="presParOf" srcId="{91A77CB2-49F1-4186-B76D-7633C47FD7E8}" destId="{294918D6-95BF-4D6C-B171-9667E2C85533}" srcOrd="1" destOrd="0" presId="urn:microsoft.com/office/officeart/2005/8/layout/hierarchy3"/>
    <dgm:cxn modelId="{DE4635EC-6264-48F4-A2EF-CBC12E2A1E11}" type="presParOf" srcId="{294918D6-95BF-4D6C-B171-9667E2C85533}" destId="{22F2EA13-B4CA-4D66-890C-0CC80F34E57E}" srcOrd="0" destOrd="0" presId="urn:microsoft.com/office/officeart/2005/8/layout/hierarchy3"/>
    <dgm:cxn modelId="{52777087-2EBD-45ED-B9C7-1C74AA6A88C8}" type="presParOf" srcId="{294918D6-95BF-4D6C-B171-9667E2C85533}" destId="{4F630708-DC52-4A14-B15B-57E46BA56418}" srcOrd="1" destOrd="0" presId="urn:microsoft.com/office/officeart/2005/8/layout/hierarchy3"/>
    <dgm:cxn modelId="{57A37D61-76E8-4B98-916E-98E7B388BF4B}" type="presParOf" srcId="{294918D6-95BF-4D6C-B171-9667E2C85533}" destId="{23392FFB-9CD0-43DA-BFDC-BA7883023678}" srcOrd="2" destOrd="0" presId="urn:microsoft.com/office/officeart/2005/8/layout/hierarchy3"/>
    <dgm:cxn modelId="{EE858F14-3F43-43D1-A7D3-CD55A48167D7}" type="presParOf" srcId="{294918D6-95BF-4D6C-B171-9667E2C85533}" destId="{62AA28DA-B591-44F1-A939-077E641C7640}" srcOrd="3" destOrd="0" presId="urn:microsoft.com/office/officeart/2005/8/layout/hierarchy3"/>
    <dgm:cxn modelId="{88C59DC5-50F3-4119-AEAF-95F2559AAE7B}" type="presParOf" srcId="{294918D6-95BF-4D6C-B171-9667E2C85533}" destId="{8339FA9A-2E04-4CF8-9409-9DEFFB0447ED}" srcOrd="4" destOrd="0" presId="urn:microsoft.com/office/officeart/2005/8/layout/hierarchy3"/>
    <dgm:cxn modelId="{79C23A38-C99A-4EA0-9A74-D268084AA28C}" type="presParOf" srcId="{294918D6-95BF-4D6C-B171-9667E2C85533}" destId="{04E80BC9-C03F-4CEA-978E-A34D7ADAF3C9}" srcOrd="5" destOrd="0" presId="urn:microsoft.com/office/officeart/2005/8/layout/hierarchy3"/>
    <dgm:cxn modelId="{9B066210-FA99-4AB0-8662-133F0074FF23}" type="presParOf" srcId="{0AB84819-E2DA-4455-92B8-FEA6D735372A}" destId="{42CBFBB5-899F-4566-873C-0F9ECEE87A45}" srcOrd="1" destOrd="0" presId="urn:microsoft.com/office/officeart/2005/8/layout/hierarchy3"/>
    <dgm:cxn modelId="{E3EDC3FD-DDC6-4C84-958A-3137C6E41A7E}" type="presParOf" srcId="{42CBFBB5-899F-4566-873C-0F9ECEE87A45}" destId="{5184DA15-0F7F-4985-82D9-0FCA0C566A7D}" srcOrd="0" destOrd="0" presId="urn:microsoft.com/office/officeart/2005/8/layout/hierarchy3"/>
    <dgm:cxn modelId="{AA6DC4B6-368E-4375-A258-86C9F2D495B3}" type="presParOf" srcId="{5184DA15-0F7F-4985-82D9-0FCA0C566A7D}" destId="{EEADD907-1E31-4F6D-80EE-1869B670EEA7}" srcOrd="0" destOrd="0" presId="urn:microsoft.com/office/officeart/2005/8/layout/hierarchy3"/>
    <dgm:cxn modelId="{79422794-A742-45A1-B7A5-CA5733566FB6}" type="presParOf" srcId="{5184DA15-0F7F-4985-82D9-0FCA0C566A7D}" destId="{77CB0A07-D357-4DF8-9A31-3592FF8327DC}" srcOrd="1" destOrd="0" presId="urn:microsoft.com/office/officeart/2005/8/layout/hierarchy3"/>
    <dgm:cxn modelId="{E25AA859-EC2B-4CCD-8D7A-EC4117425219}" type="presParOf" srcId="{42CBFBB5-899F-4566-873C-0F9ECEE87A45}" destId="{99A66956-7FBF-4A09-BE51-1D8ECBB94D90}" srcOrd="1" destOrd="0" presId="urn:microsoft.com/office/officeart/2005/8/layout/hierarchy3"/>
    <dgm:cxn modelId="{C43F4CE6-9503-4B41-BF7D-51A4C5803162}" type="presParOf" srcId="{99A66956-7FBF-4A09-BE51-1D8ECBB94D90}" destId="{653E7342-EDE9-43AD-A6C7-8AA99EA628BA}" srcOrd="0" destOrd="0" presId="urn:microsoft.com/office/officeart/2005/8/layout/hierarchy3"/>
    <dgm:cxn modelId="{7C6AC329-7AEE-401B-A8ED-659C42D40A4A}" type="presParOf" srcId="{99A66956-7FBF-4A09-BE51-1D8ECBB94D90}" destId="{9B9AF158-5B51-4A59-8335-487F5B04D294}" srcOrd="1" destOrd="0" presId="urn:microsoft.com/office/officeart/2005/8/layout/hierarchy3"/>
    <dgm:cxn modelId="{921D2C3C-0846-4114-8976-0B8EF428BBC2}" type="presParOf" srcId="{99A66956-7FBF-4A09-BE51-1D8ECBB94D90}" destId="{63BFF084-0DED-4BDA-A569-B5FA8ACAC968}" srcOrd="2" destOrd="0" presId="urn:microsoft.com/office/officeart/2005/8/layout/hierarchy3"/>
    <dgm:cxn modelId="{327021E2-6CAA-4EEA-B2D6-5F4768785FFF}" type="presParOf" srcId="{99A66956-7FBF-4A09-BE51-1D8ECBB94D90}" destId="{8704FFC1-4110-4FD4-9F2F-99CEF99913EF}" srcOrd="3" destOrd="0" presId="urn:microsoft.com/office/officeart/2005/8/layout/hierarchy3"/>
    <dgm:cxn modelId="{C2CDB23F-D43A-43AB-AC3B-9D7C958E4706}" type="presParOf" srcId="{99A66956-7FBF-4A09-BE51-1D8ECBB94D90}" destId="{9C309BBA-275B-4439-91BA-E01921C3FBC3}" srcOrd="4" destOrd="0" presId="urn:microsoft.com/office/officeart/2005/8/layout/hierarchy3"/>
    <dgm:cxn modelId="{E921FA23-AFBA-4C99-A1B4-7A7D653CF2D6}" type="presParOf" srcId="{99A66956-7FBF-4A09-BE51-1D8ECBB94D90}" destId="{25B0374D-855C-4E00-AB3A-0161DC98616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B82F-E79F-4B97-9BB5-C66512705861}">
      <dsp:nvSpPr>
        <dsp:cNvPr id="0" name=""/>
        <dsp:cNvSpPr/>
      </dsp:nvSpPr>
      <dsp:spPr>
        <a:xfrm>
          <a:off x="853" y="786266"/>
          <a:ext cx="1779705"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BENEFITS TO THE STUDENTS</a:t>
          </a:r>
        </a:p>
      </dsp:txBody>
      <dsp:txXfrm>
        <a:off x="853" y="786266"/>
        <a:ext cx="1779705" cy="1265962"/>
      </dsp:txXfrm>
    </dsp:sp>
    <dsp:sp modelId="{3300501D-49CD-495E-AF33-6C8698536861}">
      <dsp:nvSpPr>
        <dsp:cNvPr id="0" name=""/>
        <dsp:cNvSpPr/>
      </dsp:nvSpPr>
      <dsp:spPr>
        <a:xfrm>
          <a:off x="1780558" y="34600"/>
          <a:ext cx="355941" cy="2769292"/>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87967-0F96-43DE-94B6-9AF2E5CB779C}">
      <dsp:nvSpPr>
        <dsp:cNvPr id="0" name=""/>
        <dsp:cNvSpPr/>
      </dsp:nvSpPr>
      <dsp:spPr>
        <a:xfrm>
          <a:off x="2278876" y="258041"/>
          <a:ext cx="4959107" cy="2322412"/>
        </a:xfrm>
        <a:prstGeom prst="rect">
          <a:avLst/>
        </a:prstGeom>
        <a:solidFill>
          <a:schemeClr val="lt1"/>
        </a:solidFill>
        <a:ln w="57150" cap="flat" cmpd="tri"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B050"/>
            </a:solidFill>
          </a:endParaRPr>
        </a:p>
        <a:p>
          <a:pPr marL="171450" lvl="1" indent="-171450" algn="l" defTabSz="800100">
            <a:lnSpc>
              <a:spcPct val="90000"/>
            </a:lnSpc>
            <a:spcBef>
              <a:spcPct val="0"/>
            </a:spcBef>
            <a:spcAft>
              <a:spcPct val="15000"/>
            </a:spcAft>
            <a:buChar char="•"/>
          </a:pPr>
          <a:r>
            <a:rPr lang="en-US" sz="1800" b="1" kern="1200" dirty="0">
              <a:solidFill>
                <a:srgbClr val="00B050"/>
              </a:solidFill>
            </a:rPr>
            <a:t>Higher grades, test scores and graduation rates</a:t>
          </a:r>
        </a:p>
        <a:p>
          <a:pPr marL="171450" lvl="1" indent="-171450" algn="l" defTabSz="800100">
            <a:lnSpc>
              <a:spcPct val="90000"/>
            </a:lnSpc>
            <a:spcBef>
              <a:spcPct val="0"/>
            </a:spcBef>
            <a:spcAft>
              <a:spcPct val="15000"/>
            </a:spcAft>
            <a:buChar char="•"/>
          </a:pPr>
          <a:r>
            <a:rPr lang="en-US" sz="1800" b="1" kern="1200" dirty="0">
              <a:solidFill>
                <a:srgbClr val="00B050"/>
              </a:solidFill>
            </a:rPr>
            <a:t>Better school attendance</a:t>
          </a:r>
        </a:p>
        <a:p>
          <a:pPr marL="171450" lvl="1" indent="-171450" algn="l" defTabSz="800100">
            <a:lnSpc>
              <a:spcPct val="90000"/>
            </a:lnSpc>
            <a:spcBef>
              <a:spcPct val="0"/>
            </a:spcBef>
            <a:spcAft>
              <a:spcPct val="15000"/>
            </a:spcAft>
            <a:buChar char="•"/>
          </a:pPr>
          <a:r>
            <a:rPr lang="en-US" sz="1800" b="1" kern="1200" dirty="0">
              <a:solidFill>
                <a:srgbClr val="00B050"/>
              </a:solidFill>
            </a:rPr>
            <a:t>Increased motivation and better self-esteem</a:t>
          </a:r>
        </a:p>
        <a:p>
          <a:pPr marL="171450" lvl="1" indent="-171450" algn="l" defTabSz="800100">
            <a:lnSpc>
              <a:spcPct val="90000"/>
            </a:lnSpc>
            <a:spcBef>
              <a:spcPct val="0"/>
            </a:spcBef>
            <a:spcAft>
              <a:spcPct val="15000"/>
            </a:spcAft>
            <a:buChar char="•"/>
          </a:pPr>
          <a:r>
            <a:rPr lang="en-US" sz="1800" b="1" kern="1200" dirty="0">
              <a:solidFill>
                <a:srgbClr val="00B050"/>
              </a:solidFill>
            </a:rPr>
            <a:t>Lower rates of suspension</a:t>
          </a:r>
        </a:p>
        <a:p>
          <a:pPr marL="171450" lvl="1" indent="-171450" algn="l" defTabSz="800100">
            <a:lnSpc>
              <a:spcPct val="90000"/>
            </a:lnSpc>
            <a:spcBef>
              <a:spcPct val="0"/>
            </a:spcBef>
            <a:spcAft>
              <a:spcPct val="15000"/>
            </a:spcAft>
            <a:buChar char="•"/>
          </a:pPr>
          <a:r>
            <a:rPr lang="en-US" sz="1800" b="1" kern="1200" dirty="0">
              <a:solidFill>
                <a:srgbClr val="00B050"/>
              </a:solidFill>
            </a:rPr>
            <a:t>Decreased use of drugs and alcohol</a:t>
          </a:r>
        </a:p>
        <a:p>
          <a:pPr marL="171450" lvl="1" indent="-171450" algn="l" defTabSz="800100">
            <a:lnSpc>
              <a:spcPct val="90000"/>
            </a:lnSpc>
            <a:spcBef>
              <a:spcPct val="0"/>
            </a:spcBef>
            <a:spcAft>
              <a:spcPct val="15000"/>
            </a:spcAft>
            <a:buChar char="•"/>
          </a:pPr>
          <a:r>
            <a:rPr lang="en-US" sz="1800" b="1" kern="1200" dirty="0">
              <a:solidFill>
                <a:srgbClr val="00B050"/>
              </a:solidFill>
            </a:rPr>
            <a:t>Fewer instances of violent behavior</a:t>
          </a:r>
        </a:p>
        <a:p>
          <a:pPr marL="171450" lvl="1" indent="-171450" algn="l" defTabSz="711200">
            <a:lnSpc>
              <a:spcPct val="90000"/>
            </a:lnSpc>
            <a:spcBef>
              <a:spcPct val="0"/>
            </a:spcBef>
            <a:spcAft>
              <a:spcPct val="15000"/>
            </a:spcAft>
            <a:buChar char="•"/>
          </a:pPr>
          <a:endParaRPr lang="en-US" sz="1600" kern="1200" dirty="0">
            <a:solidFill>
              <a:srgbClr val="00B050"/>
            </a:solidFill>
          </a:endParaRPr>
        </a:p>
      </dsp:txBody>
      <dsp:txXfrm>
        <a:off x="2278876" y="258041"/>
        <a:ext cx="4959107" cy="2322412"/>
      </dsp:txXfrm>
    </dsp:sp>
    <dsp:sp modelId="{7D277CA0-3ECE-4A77-BFC1-3425CBB2985C}">
      <dsp:nvSpPr>
        <dsp:cNvPr id="0" name=""/>
        <dsp:cNvSpPr/>
      </dsp:nvSpPr>
      <dsp:spPr>
        <a:xfrm>
          <a:off x="853" y="3152752"/>
          <a:ext cx="1795611"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BENEFITS TO THE SCHOOL</a:t>
          </a:r>
        </a:p>
      </dsp:txBody>
      <dsp:txXfrm>
        <a:off x="853" y="3152752"/>
        <a:ext cx="1795611" cy="1265962"/>
      </dsp:txXfrm>
    </dsp:sp>
    <dsp:sp modelId="{5696C660-6E88-44F3-BA6F-FC72A526CACF}">
      <dsp:nvSpPr>
        <dsp:cNvPr id="0" name=""/>
        <dsp:cNvSpPr/>
      </dsp:nvSpPr>
      <dsp:spPr>
        <a:xfrm>
          <a:off x="1796464" y="3034068"/>
          <a:ext cx="359122" cy="150333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5CEB9-B965-42B8-9401-2B06C6454A2A}">
      <dsp:nvSpPr>
        <dsp:cNvPr id="0" name=""/>
        <dsp:cNvSpPr/>
      </dsp:nvSpPr>
      <dsp:spPr>
        <a:xfrm>
          <a:off x="2300089" y="3087542"/>
          <a:ext cx="4938910" cy="1373232"/>
        </a:xfrm>
        <a:prstGeom prst="rect">
          <a:avLst/>
        </a:prstGeom>
        <a:solidFill>
          <a:schemeClr val="lt1"/>
        </a:solidFill>
        <a:ln w="57150" cap="flat" cmpd="tri"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B050"/>
              </a:solidFill>
            </a:rPr>
            <a:t>Improved teacher morale </a:t>
          </a:r>
        </a:p>
        <a:p>
          <a:pPr marL="171450" lvl="1" indent="-171450" algn="l" defTabSz="800100">
            <a:lnSpc>
              <a:spcPct val="90000"/>
            </a:lnSpc>
            <a:spcBef>
              <a:spcPct val="0"/>
            </a:spcBef>
            <a:spcAft>
              <a:spcPct val="15000"/>
            </a:spcAft>
            <a:buChar char="•"/>
          </a:pPr>
          <a:r>
            <a:rPr lang="en-US" sz="1800" b="1" kern="1200" dirty="0">
              <a:solidFill>
                <a:srgbClr val="00B050"/>
              </a:solidFill>
            </a:rPr>
            <a:t>Higher ratings of teachers by parents </a:t>
          </a:r>
        </a:p>
        <a:p>
          <a:pPr marL="171450" lvl="1" indent="-171450" algn="l" defTabSz="800100">
            <a:lnSpc>
              <a:spcPct val="90000"/>
            </a:lnSpc>
            <a:spcBef>
              <a:spcPct val="0"/>
            </a:spcBef>
            <a:spcAft>
              <a:spcPct val="15000"/>
            </a:spcAft>
            <a:buChar char="•"/>
          </a:pPr>
          <a:r>
            <a:rPr lang="en-US" sz="1800" b="1" kern="1200" dirty="0">
              <a:solidFill>
                <a:srgbClr val="00B050"/>
              </a:solidFill>
            </a:rPr>
            <a:t>More support from families </a:t>
          </a:r>
        </a:p>
        <a:p>
          <a:pPr marL="171450" lvl="1" indent="-171450" algn="l" defTabSz="800100">
            <a:lnSpc>
              <a:spcPct val="90000"/>
            </a:lnSpc>
            <a:spcBef>
              <a:spcPct val="0"/>
            </a:spcBef>
            <a:spcAft>
              <a:spcPct val="15000"/>
            </a:spcAft>
            <a:buChar char="•"/>
          </a:pPr>
          <a:r>
            <a:rPr lang="en-US" sz="1800" b="1" kern="1200" dirty="0">
              <a:solidFill>
                <a:srgbClr val="00B050"/>
              </a:solidFill>
            </a:rPr>
            <a:t>Higher student achievement </a:t>
          </a:r>
        </a:p>
        <a:p>
          <a:pPr marL="171450" lvl="1" indent="-171450" algn="l" defTabSz="800100">
            <a:lnSpc>
              <a:spcPct val="90000"/>
            </a:lnSpc>
            <a:spcBef>
              <a:spcPct val="0"/>
            </a:spcBef>
            <a:spcAft>
              <a:spcPct val="15000"/>
            </a:spcAft>
            <a:buChar char="•"/>
          </a:pPr>
          <a:r>
            <a:rPr lang="en-US" sz="1800" b="1" kern="1200" dirty="0">
              <a:solidFill>
                <a:srgbClr val="00B050"/>
              </a:solidFill>
            </a:rPr>
            <a:t>A better reputation in the community</a:t>
          </a:r>
        </a:p>
      </dsp:txBody>
      <dsp:txXfrm>
        <a:off x="2300089" y="3087542"/>
        <a:ext cx="4938910" cy="1373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84535-01F6-42B2-9615-47E4DB6AB3E1}">
      <dsp:nvSpPr>
        <dsp:cNvPr id="0" name=""/>
        <dsp:cNvSpPr/>
      </dsp:nvSpPr>
      <dsp:spPr>
        <a:xfrm>
          <a:off x="1143021" y="3228082"/>
          <a:ext cx="4300537" cy="1343917"/>
        </a:xfrm>
        <a:prstGeom prst="rect">
          <a:avLst/>
        </a:prstGeom>
        <a:solidFill>
          <a:schemeClr val="lt1">
            <a:alpha val="40000"/>
            <a:hueOff val="0"/>
            <a:satOff val="0"/>
            <a:lumOff val="0"/>
            <a:alphaOff val="0"/>
          </a:schemeClr>
        </a:solidFill>
        <a:ln w="57150" cap="flat" cmpd="tri"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28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rPr>
            <a:t>Strategize </a:t>
          </a:r>
          <a:r>
            <a:rPr lang="en-US" sz="2000" b="1" kern="1200" dirty="0"/>
            <a:t>to increase parent engagement  opportunities at school</a:t>
          </a:r>
          <a:endParaRPr lang="en-US" sz="2000" kern="1200" dirty="0"/>
        </a:p>
      </dsp:txBody>
      <dsp:txXfrm>
        <a:off x="1143021" y="3228082"/>
        <a:ext cx="4300537" cy="1343917"/>
      </dsp:txXfrm>
    </dsp:sp>
    <dsp:sp modelId="{7717BC4A-C67E-4CA3-82F0-8859E534959D}">
      <dsp:nvSpPr>
        <dsp:cNvPr id="0" name=""/>
        <dsp:cNvSpPr/>
      </dsp:nvSpPr>
      <dsp:spPr>
        <a:xfrm flipH="1">
          <a:off x="823847" y="228599"/>
          <a:ext cx="107771" cy="620452"/>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4E2B0-2D1C-448C-8A43-57201BA3850D}">
      <dsp:nvSpPr>
        <dsp:cNvPr id="0" name=""/>
        <dsp:cNvSpPr/>
      </dsp:nvSpPr>
      <dsp:spPr>
        <a:xfrm>
          <a:off x="1067203" y="0"/>
          <a:ext cx="4300537" cy="1343917"/>
        </a:xfrm>
        <a:prstGeom prst="rect">
          <a:avLst/>
        </a:prstGeom>
        <a:solidFill>
          <a:schemeClr val="lt1">
            <a:alpha val="40000"/>
            <a:hueOff val="0"/>
            <a:satOff val="0"/>
            <a:lumOff val="0"/>
            <a:alphaOff val="0"/>
          </a:schemeClr>
        </a:solidFill>
        <a:ln w="57150" cap="flat" cmpd="tri"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28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0C0"/>
              </a:solidFill>
            </a:rPr>
            <a:t>Analyze</a:t>
          </a:r>
          <a:r>
            <a:rPr lang="en-US" sz="2000" b="1" kern="1200" dirty="0"/>
            <a:t> the benefits of parent engagement by examining parent engagement research</a:t>
          </a:r>
          <a:endParaRPr lang="en-US" sz="2000" kern="1200" dirty="0"/>
        </a:p>
      </dsp:txBody>
      <dsp:txXfrm>
        <a:off x="1067203" y="0"/>
        <a:ext cx="4300537" cy="1343917"/>
      </dsp:txXfrm>
    </dsp:sp>
    <dsp:sp modelId="{4782F64E-56F2-4C1A-A91D-25A72396840B}">
      <dsp:nvSpPr>
        <dsp:cNvPr id="0" name=""/>
        <dsp:cNvSpPr/>
      </dsp:nvSpPr>
      <dsp:spPr>
        <a:xfrm>
          <a:off x="2780267" y="1859022"/>
          <a:ext cx="243925" cy="696483"/>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A55C5-8735-4CE2-9170-380E25E2F0F7}">
      <dsp:nvSpPr>
        <dsp:cNvPr id="0" name=""/>
        <dsp:cNvSpPr/>
      </dsp:nvSpPr>
      <dsp:spPr>
        <a:xfrm>
          <a:off x="2666981" y="1704089"/>
          <a:ext cx="4942478" cy="1343917"/>
        </a:xfrm>
        <a:prstGeom prst="rect">
          <a:avLst/>
        </a:prstGeom>
        <a:solidFill>
          <a:schemeClr val="lt1">
            <a:alpha val="40000"/>
            <a:hueOff val="0"/>
            <a:satOff val="0"/>
            <a:lumOff val="0"/>
            <a:alphaOff val="0"/>
          </a:schemeClr>
        </a:solidFill>
        <a:ln w="57150" cap="flat" cmpd="tri"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28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7030A0"/>
              </a:solidFill>
            </a:rPr>
            <a:t> Explore</a:t>
          </a:r>
          <a:r>
            <a:rPr lang="en-US" sz="2000" b="1" kern="1200" dirty="0"/>
            <a:t> parent engagement professional development opportunities at our school</a:t>
          </a:r>
          <a:endParaRPr lang="en-US" sz="2000" kern="1200" dirty="0"/>
        </a:p>
      </dsp:txBody>
      <dsp:txXfrm>
        <a:off x="2666981" y="1704089"/>
        <a:ext cx="4942478" cy="1343917"/>
      </dsp:txXfrm>
    </dsp:sp>
    <dsp:sp modelId="{B73037B8-6977-41D5-A238-D479238E1A88}">
      <dsp:nvSpPr>
        <dsp:cNvPr id="0" name=""/>
        <dsp:cNvSpPr/>
      </dsp:nvSpPr>
      <dsp:spPr>
        <a:xfrm>
          <a:off x="1006831" y="3343635"/>
          <a:ext cx="354659" cy="603349"/>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D4799-88A4-492C-8F36-1C0693D747FC}">
      <dsp:nvSpPr>
        <dsp:cNvPr id="0" name=""/>
        <dsp:cNvSpPr/>
      </dsp:nvSpPr>
      <dsp:spPr>
        <a:xfrm>
          <a:off x="3405418" y="1676775"/>
          <a:ext cx="2348719" cy="522357"/>
        </a:xfrm>
        <a:custGeom>
          <a:avLst/>
          <a:gdLst/>
          <a:ahLst/>
          <a:cxnLst/>
          <a:rect l="0" t="0" r="0" b="0"/>
          <a:pathLst>
            <a:path>
              <a:moveTo>
                <a:pt x="0" y="0"/>
              </a:moveTo>
              <a:lnTo>
                <a:pt x="0" y="355971"/>
              </a:lnTo>
              <a:lnTo>
                <a:pt x="2348719" y="355971"/>
              </a:lnTo>
              <a:lnTo>
                <a:pt x="2348719" y="522357"/>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14AD9-5C5C-4D82-B003-C5143860587C}">
      <dsp:nvSpPr>
        <dsp:cNvPr id="0" name=""/>
        <dsp:cNvSpPr/>
      </dsp:nvSpPr>
      <dsp:spPr>
        <a:xfrm>
          <a:off x="3405418" y="1676775"/>
          <a:ext cx="99430" cy="522357"/>
        </a:xfrm>
        <a:custGeom>
          <a:avLst/>
          <a:gdLst/>
          <a:ahLst/>
          <a:cxnLst/>
          <a:rect l="0" t="0" r="0" b="0"/>
          <a:pathLst>
            <a:path>
              <a:moveTo>
                <a:pt x="0" y="0"/>
              </a:moveTo>
              <a:lnTo>
                <a:pt x="0" y="355971"/>
              </a:lnTo>
              <a:lnTo>
                <a:pt x="99430" y="355971"/>
              </a:lnTo>
              <a:lnTo>
                <a:pt x="99430" y="522357"/>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74728-869F-45D7-B1D6-2BF2BAB4C044}">
      <dsp:nvSpPr>
        <dsp:cNvPr id="0" name=""/>
        <dsp:cNvSpPr/>
      </dsp:nvSpPr>
      <dsp:spPr>
        <a:xfrm>
          <a:off x="1156129" y="1676775"/>
          <a:ext cx="2249288" cy="522357"/>
        </a:xfrm>
        <a:custGeom>
          <a:avLst/>
          <a:gdLst/>
          <a:ahLst/>
          <a:cxnLst/>
          <a:rect l="0" t="0" r="0" b="0"/>
          <a:pathLst>
            <a:path>
              <a:moveTo>
                <a:pt x="2249288" y="0"/>
              </a:moveTo>
              <a:lnTo>
                <a:pt x="2249288" y="355971"/>
              </a:lnTo>
              <a:lnTo>
                <a:pt x="0" y="355971"/>
              </a:lnTo>
              <a:lnTo>
                <a:pt x="0" y="522357"/>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A7B86-434A-4F09-9C90-930A26D0EA36}">
      <dsp:nvSpPr>
        <dsp:cNvPr id="0" name=""/>
        <dsp:cNvSpPr/>
      </dsp:nvSpPr>
      <dsp:spPr>
        <a:xfrm>
          <a:off x="1975115" y="159411"/>
          <a:ext cx="2860604" cy="1517363"/>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514FD-2A42-48C3-A3BE-106CA9280600}">
      <dsp:nvSpPr>
        <dsp:cNvPr id="0" name=""/>
        <dsp:cNvSpPr/>
      </dsp:nvSpPr>
      <dsp:spPr>
        <a:xfrm>
          <a:off x="2174679" y="348997"/>
          <a:ext cx="2860604" cy="1517363"/>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Professional Development and support for the teachers</a:t>
          </a:r>
        </a:p>
      </dsp:txBody>
      <dsp:txXfrm>
        <a:off x="2219121" y="393439"/>
        <a:ext cx="2771720" cy="1428479"/>
      </dsp:txXfrm>
    </dsp:sp>
    <dsp:sp modelId="{C1F98281-5E42-44D8-8E1D-5907A85CA569}">
      <dsp:nvSpPr>
        <dsp:cNvPr id="0" name=""/>
        <dsp:cNvSpPr/>
      </dsp:nvSpPr>
      <dsp:spPr>
        <a:xfrm>
          <a:off x="1919" y="2199133"/>
          <a:ext cx="2308420" cy="1515869"/>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2CC34-A161-4DF8-9E11-FAB2FB260693}">
      <dsp:nvSpPr>
        <dsp:cNvPr id="0" name=""/>
        <dsp:cNvSpPr/>
      </dsp:nvSpPr>
      <dsp:spPr>
        <a:xfrm>
          <a:off x="201482" y="2388718"/>
          <a:ext cx="2308420" cy="151586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Introduce academic standards in a parent-friendly language</a:t>
          </a:r>
        </a:p>
      </dsp:txBody>
      <dsp:txXfrm>
        <a:off x="245880" y="2433116"/>
        <a:ext cx="2219624" cy="1427073"/>
      </dsp:txXfrm>
    </dsp:sp>
    <dsp:sp modelId="{CA1097B1-FC05-4B1B-9B77-BED698E8F465}">
      <dsp:nvSpPr>
        <dsp:cNvPr id="0" name=""/>
        <dsp:cNvSpPr/>
      </dsp:nvSpPr>
      <dsp:spPr>
        <a:xfrm>
          <a:off x="2709466" y="2199133"/>
          <a:ext cx="1590763" cy="1498282"/>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2E6CE-D7BD-41E1-919A-F2145A50B4AE}">
      <dsp:nvSpPr>
        <dsp:cNvPr id="0" name=""/>
        <dsp:cNvSpPr/>
      </dsp:nvSpPr>
      <dsp:spPr>
        <a:xfrm>
          <a:off x="2909030" y="2388718"/>
          <a:ext cx="1590763" cy="1498282"/>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Share student performance data</a:t>
          </a:r>
        </a:p>
      </dsp:txBody>
      <dsp:txXfrm>
        <a:off x="2952913" y="2432601"/>
        <a:ext cx="1502997" cy="1410516"/>
      </dsp:txXfrm>
    </dsp:sp>
    <dsp:sp modelId="{26489648-624E-42F9-805A-A09BD0A6AAE4}">
      <dsp:nvSpPr>
        <dsp:cNvPr id="0" name=""/>
        <dsp:cNvSpPr/>
      </dsp:nvSpPr>
      <dsp:spPr>
        <a:xfrm>
          <a:off x="4699357" y="2199133"/>
          <a:ext cx="2109559" cy="1515869"/>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9690A-BE2F-46E9-AF8B-E6C0CF659D07}">
      <dsp:nvSpPr>
        <dsp:cNvPr id="0" name=""/>
        <dsp:cNvSpPr/>
      </dsp:nvSpPr>
      <dsp:spPr>
        <a:xfrm>
          <a:off x="4898921" y="2388718"/>
          <a:ext cx="2109559" cy="151586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Model field-tested activities for home practice</a:t>
          </a:r>
        </a:p>
      </dsp:txBody>
      <dsp:txXfrm>
        <a:off x="4943319" y="2433116"/>
        <a:ext cx="2020763" cy="1427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E0393-EB89-4EE9-9373-731DA68EB314}">
      <dsp:nvSpPr>
        <dsp:cNvPr id="0" name=""/>
        <dsp:cNvSpPr/>
      </dsp:nvSpPr>
      <dsp:spPr>
        <a:xfrm>
          <a:off x="0" y="132971"/>
          <a:ext cx="3268140" cy="1247001"/>
        </a:xfrm>
        <a:prstGeom prst="roundRect">
          <a:avLst>
            <a:gd name="adj" fmla="val 10000"/>
          </a:avLst>
        </a:prstGeom>
        <a:solidFill>
          <a:schemeClr val="accent4">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effectLst>
                <a:outerShdw blurRad="38100" dist="38100" dir="2700000" algn="tl">
                  <a:srgbClr val="000000">
                    <a:alpha val="43137"/>
                  </a:srgbClr>
                </a:outerShdw>
              </a:effectLst>
            </a:rPr>
            <a:t>On-line Resources</a:t>
          </a:r>
        </a:p>
      </dsp:txBody>
      <dsp:txXfrm>
        <a:off x="36523" y="169494"/>
        <a:ext cx="3195094" cy="1173955"/>
      </dsp:txXfrm>
    </dsp:sp>
    <dsp:sp modelId="{22F2EA13-B4CA-4D66-890C-0CC80F34E57E}">
      <dsp:nvSpPr>
        <dsp:cNvPr id="0" name=""/>
        <dsp:cNvSpPr/>
      </dsp:nvSpPr>
      <dsp:spPr>
        <a:xfrm>
          <a:off x="326814" y="1379972"/>
          <a:ext cx="592827" cy="590877"/>
        </a:xfrm>
        <a:custGeom>
          <a:avLst/>
          <a:gdLst/>
          <a:ahLst/>
          <a:cxnLst/>
          <a:rect l="0" t="0" r="0" b="0"/>
          <a:pathLst>
            <a:path>
              <a:moveTo>
                <a:pt x="0" y="0"/>
              </a:moveTo>
              <a:lnTo>
                <a:pt x="0" y="590877"/>
              </a:lnTo>
              <a:lnTo>
                <a:pt x="592827" y="590877"/>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30708-DC52-4A14-B15B-57E46BA56418}">
      <dsp:nvSpPr>
        <dsp:cNvPr id="0" name=""/>
        <dsp:cNvSpPr/>
      </dsp:nvSpPr>
      <dsp:spPr>
        <a:xfrm>
          <a:off x="919641" y="1529972"/>
          <a:ext cx="2670831" cy="881754"/>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accent3"/>
              </a:solidFill>
            </a:rPr>
            <a:t>Starfall.com</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A free website that helps students learn how to read.</a:t>
          </a:r>
          <a:endParaRPr lang="en-US" sz="700" kern="1200" dirty="0"/>
        </a:p>
      </dsp:txBody>
      <dsp:txXfrm>
        <a:off x="945467" y="1555798"/>
        <a:ext cx="2619179" cy="830102"/>
      </dsp:txXfrm>
    </dsp:sp>
    <dsp:sp modelId="{23392FFB-9CD0-43DA-BFDC-BA7883023678}">
      <dsp:nvSpPr>
        <dsp:cNvPr id="0" name=""/>
        <dsp:cNvSpPr/>
      </dsp:nvSpPr>
      <dsp:spPr>
        <a:xfrm>
          <a:off x="326814" y="1379972"/>
          <a:ext cx="160953" cy="1533549"/>
        </a:xfrm>
        <a:custGeom>
          <a:avLst/>
          <a:gdLst/>
          <a:ahLst/>
          <a:cxnLst/>
          <a:rect l="0" t="0" r="0" b="0"/>
          <a:pathLst>
            <a:path>
              <a:moveTo>
                <a:pt x="0" y="0"/>
              </a:moveTo>
              <a:lnTo>
                <a:pt x="0" y="1533549"/>
              </a:lnTo>
              <a:lnTo>
                <a:pt x="160953" y="1533549"/>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A28DA-B591-44F1-A939-077E641C7640}">
      <dsp:nvSpPr>
        <dsp:cNvPr id="0" name=""/>
        <dsp:cNvSpPr/>
      </dsp:nvSpPr>
      <dsp:spPr>
        <a:xfrm>
          <a:off x="487767" y="2487203"/>
          <a:ext cx="3532109" cy="852636"/>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2600632"/>
              <a:satOff val="12338"/>
              <a:lumOff val="-2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2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rgbClr val="C00000"/>
              </a:solidFill>
            </a:rPr>
            <a:t>Youcubed.org</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A free website where students can engage in math games that teach fractions, algebra, and geometry.</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dirty="0"/>
        </a:p>
        <a:p>
          <a:pPr lvl="0" algn="ctr">
            <a:spcBef>
              <a:spcPct val="0"/>
            </a:spcBef>
            <a:buNone/>
          </a:pPr>
          <a:endParaRPr lang="en-US" sz="700" kern="1200" dirty="0"/>
        </a:p>
      </dsp:txBody>
      <dsp:txXfrm>
        <a:off x="512740" y="2512176"/>
        <a:ext cx="3482163" cy="802690"/>
      </dsp:txXfrm>
    </dsp:sp>
    <dsp:sp modelId="{8339FA9A-2E04-4CF8-9409-9DEFFB0447ED}">
      <dsp:nvSpPr>
        <dsp:cNvPr id="0" name=""/>
        <dsp:cNvSpPr/>
      </dsp:nvSpPr>
      <dsp:spPr>
        <a:xfrm>
          <a:off x="0" y="1379972"/>
          <a:ext cx="326814" cy="2588535"/>
        </a:xfrm>
        <a:custGeom>
          <a:avLst/>
          <a:gdLst/>
          <a:ahLst/>
          <a:cxnLst/>
          <a:rect l="0" t="0" r="0" b="0"/>
          <a:pathLst>
            <a:path>
              <a:moveTo>
                <a:pt x="326814" y="0"/>
              </a:moveTo>
              <a:lnTo>
                <a:pt x="0" y="2588535"/>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80BC9-C03F-4CEA-978E-A34D7ADAF3C9}">
      <dsp:nvSpPr>
        <dsp:cNvPr id="0" name=""/>
        <dsp:cNvSpPr/>
      </dsp:nvSpPr>
      <dsp:spPr>
        <a:xfrm>
          <a:off x="0" y="3441215"/>
          <a:ext cx="4927983" cy="1054586"/>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5201264"/>
              <a:satOff val="24676"/>
              <a:lumOff val="-5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200" b="1" kern="1200" dirty="0">
              <a:solidFill>
                <a:srgbClr val="00B050"/>
              </a:solidFill>
            </a:rPr>
            <a:t>Khanacademy.org</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200" kern="1200" dirty="0"/>
            <a:t>A free website with video tutorials (K-12). Students receive points and badges for mastering concepts. Tutorials available in English, Spanish and many other languages. </a:t>
          </a:r>
          <a:endParaRPr lang="en-US" sz="700" kern="1200" dirty="0"/>
        </a:p>
      </dsp:txBody>
      <dsp:txXfrm>
        <a:off x="30888" y="3472103"/>
        <a:ext cx="4866207" cy="992810"/>
      </dsp:txXfrm>
    </dsp:sp>
    <dsp:sp modelId="{EEADD907-1E31-4F6D-80EE-1869B670EEA7}">
      <dsp:nvSpPr>
        <dsp:cNvPr id="0" name=""/>
        <dsp:cNvSpPr/>
      </dsp:nvSpPr>
      <dsp:spPr>
        <a:xfrm>
          <a:off x="4021576" y="208158"/>
          <a:ext cx="2398777" cy="1134033"/>
        </a:xfrm>
        <a:prstGeom prst="roundRect">
          <a:avLst>
            <a:gd name="adj" fmla="val 10000"/>
          </a:avLst>
        </a:prstGeom>
        <a:solidFill>
          <a:schemeClr val="accent4">
            <a:hueOff val="-13003161"/>
            <a:satOff val="61689"/>
            <a:lumOff val="-13333"/>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effectLst>
                <a:outerShdw blurRad="38100" dist="38100" dir="2700000" algn="tl">
                  <a:srgbClr val="000000">
                    <a:alpha val="43137"/>
                  </a:srgbClr>
                </a:outerShdw>
              </a:effectLst>
            </a:rPr>
            <a:t>Make and Take</a:t>
          </a:r>
        </a:p>
      </dsp:txBody>
      <dsp:txXfrm>
        <a:off x="4054791" y="241373"/>
        <a:ext cx="2332347" cy="1067603"/>
      </dsp:txXfrm>
    </dsp:sp>
    <dsp:sp modelId="{653E7342-EDE9-43AD-A6C7-8AA99EA628BA}">
      <dsp:nvSpPr>
        <dsp:cNvPr id="0" name=""/>
        <dsp:cNvSpPr/>
      </dsp:nvSpPr>
      <dsp:spPr>
        <a:xfrm>
          <a:off x="4261454" y="1342192"/>
          <a:ext cx="885109" cy="388761"/>
        </a:xfrm>
        <a:custGeom>
          <a:avLst/>
          <a:gdLst/>
          <a:ahLst/>
          <a:cxnLst/>
          <a:rect l="0" t="0" r="0" b="0"/>
          <a:pathLst>
            <a:path>
              <a:moveTo>
                <a:pt x="0" y="0"/>
              </a:moveTo>
              <a:lnTo>
                <a:pt x="0" y="388761"/>
              </a:lnTo>
              <a:lnTo>
                <a:pt x="885109" y="388761"/>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AF158-5B51-4A59-8335-487F5B04D294}">
      <dsp:nvSpPr>
        <dsp:cNvPr id="0" name=""/>
        <dsp:cNvSpPr/>
      </dsp:nvSpPr>
      <dsp:spPr>
        <a:xfrm>
          <a:off x="5146563" y="1529972"/>
          <a:ext cx="2244836" cy="401961"/>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7801897"/>
              <a:satOff val="37013"/>
              <a:lumOff val="-8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Memory Games</a:t>
          </a:r>
        </a:p>
      </dsp:txBody>
      <dsp:txXfrm>
        <a:off x="5158336" y="1541745"/>
        <a:ext cx="2221290" cy="378415"/>
      </dsp:txXfrm>
    </dsp:sp>
    <dsp:sp modelId="{63BFF084-0DED-4BDA-A569-B5FA8ACAC968}">
      <dsp:nvSpPr>
        <dsp:cNvPr id="0" name=""/>
        <dsp:cNvSpPr/>
      </dsp:nvSpPr>
      <dsp:spPr>
        <a:xfrm>
          <a:off x="4261454" y="1342192"/>
          <a:ext cx="275523" cy="1042374"/>
        </a:xfrm>
        <a:custGeom>
          <a:avLst/>
          <a:gdLst/>
          <a:ahLst/>
          <a:cxnLst/>
          <a:rect l="0" t="0" r="0" b="0"/>
          <a:pathLst>
            <a:path>
              <a:moveTo>
                <a:pt x="0" y="0"/>
              </a:moveTo>
              <a:lnTo>
                <a:pt x="0" y="1042374"/>
              </a:lnTo>
              <a:lnTo>
                <a:pt x="275523" y="1042374"/>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4FFC1-4110-4FD4-9F2F-99CEF99913EF}">
      <dsp:nvSpPr>
        <dsp:cNvPr id="0" name=""/>
        <dsp:cNvSpPr/>
      </dsp:nvSpPr>
      <dsp:spPr>
        <a:xfrm>
          <a:off x="4536978" y="2183586"/>
          <a:ext cx="2854421" cy="401961"/>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10402528"/>
              <a:satOff val="49351"/>
              <a:lumOff val="-10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High Frequency Words</a:t>
          </a:r>
        </a:p>
      </dsp:txBody>
      <dsp:txXfrm>
        <a:off x="4548751" y="2195359"/>
        <a:ext cx="2830875" cy="378415"/>
      </dsp:txXfrm>
    </dsp:sp>
    <dsp:sp modelId="{9C309BBA-275B-4439-91BA-E01921C3FBC3}">
      <dsp:nvSpPr>
        <dsp:cNvPr id="0" name=""/>
        <dsp:cNvSpPr/>
      </dsp:nvSpPr>
      <dsp:spPr>
        <a:xfrm>
          <a:off x="4261454" y="1342192"/>
          <a:ext cx="126289" cy="1777690"/>
        </a:xfrm>
        <a:custGeom>
          <a:avLst/>
          <a:gdLst/>
          <a:ahLst/>
          <a:cxnLst/>
          <a:rect l="0" t="0" r="0" b="0"/>
          <a:pathLst>
            <a:path>
              <a:moveTo>
                <a:pt x="0" y="0"/>
              </a:moveTo>
              <a:lnTo>
                <a:pt x="0" y="1777690"/>
              </a:lnTo>
              <a:lnTo>
                <a:pt x="126289" y="177769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0374D-855C-4E00-AB3A-0161DC986161}">
      <dsp:nvSpPr>
        <dsp:cNvPr id="0" name=""/>
        <dsp:cNvSpPr/>
      </dsp:nvSpPr>
      <dsp:spPr>
        <a:xfrm>
          <a:off x="4387744" y="2918902"/>
          <a:ext cx="3003655" cy="401961"/>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Times Table Games</a:t>
          </a:r>
        </a:p>
      </dsp:txBody>
      <dsp:txXfrm>
        <a:off x="4399517" y="2930675"/>
        <a:ext cx="2980109" cy="37841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B4FD94-A550-4D3C-A1BC-CEF51B7C6E1C}" type="datetimeFigureOut">
              <a:rPr lang="en-US" smtClean="0"/>
              <a:pPr/>
              <a:t>10/1/20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B77E8B-C90C-4920-8036-F6C41EEDDF9D}" type="slidenum">
              <a:rPr lang="en-US" smtClean="0"/>
              <a:pPr/>
              <a:t>‹#›</a:t>
            </a:fld>
            <a:endParaRPr lang="en-US"/>
          </a:p>
        </p:txBody>
      </p:sp>
    </p:spTree>
    <p:extLst>
      <p:ext uri="{BB962C8B-B14F-4D97-AF65-F5344CB8AC3E}">
        <p14:creationId xmlns:p14="http://schemas.microsoft.com/office/powerpoint/2010/main" val="338702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Welcome teachers! Today, we’re going to explore a critical area that influences student achievement. We’ll explore parent engagement and align some strategies to increase student achievement at our school. </a:t>
            </a:r>
          </a:p>
          <a:p>
            <a:endParaRPr lang="en-US" b="0" baseline="0" dirty="0"/>
          </a:p>
          <a:p>
            <a:r>
              <a:rPr lang="en-US" b="0" baseline="0" dirty="0"/>
              <a:t>Note- This presentation may be used to meet the </a:t>
            </a:r>
            <a:r>
              <a:rPr lang="en-US" b="0" i="1" baseline="0" dirty="0"/>
              <a:t>How to Partner with Parents </a:t>
            </a:r>
            <a:r>
              <a:rPr lang="en-US" b="0" baseline="0" dirty="0"/>
              <a:t>Staff Training requirement.</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1</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 performance data are generally obtained from two sources. (Click)</a:t>
            </a:r>
            <a:r>
              <a:rPr lang="en-US" b="0" baseline="0" dirty="0"/>
              <a:t> from the classrooms come observation data, exit slips, quizzes, tests, and exams, formative assessment data and report cards. (Click) There is also additional data from the Standardized tests. CAASPP reports, for example, provides summative information of a child’s progress. (Click) Please note that when student present their own data to their parents, both students and parents are fully engaged. </a:t>
            </a:r>
          </a:p>
          <a:p>
            <a:endParaRPr lang="en-US" b="0" baseline="0" dirty="0"/>
          </a:p>
          <a:p>
            <a:r>
              <a:rPr lang="en-US" b="1" baseline="0" dirty="0"/>
              <a:t>Say: </a:t>
            </a:r>
            <a:r>
              <a:rPr lang="en-US" b="0" baseline="0" dirty="0"/>
              <a:t>How does a teacher ensure that students are able to articulate their performance data to their parents?</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3324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Internet ushered in a new era of learning. There are many wonderful website that students and parents could use at home to reinforce learning. </a:t>
            </a:r>
            <a:r>
              <a:rPr lang="en-US" b="0" dirty="0" err="1"/>
              <a:t>Starfall</a:t>
            </a:r>
            <a:r>
              <a:rPr lang="en-US" b="0" dirty="0"/>
              <a:t>,</a:t>
            </a:r>
            <a:r>
              <a:rPr lang="en-US" b="0" baseline="0" dirty="0"/>
              <a:t> for instance, is great website for children to develop phonemic awareness and reading skills. The site is engaging and children and parents can spend time together on the site. Youcubed.org is another website where children can learn complex math skills through carefully designed games. This too could be a place for both children and parents to spend time on. Finally, Khan Academy is yet another website where children can watch tutorial videos and engage in solving problems. </a:t>
            </a:r>
          </a:p>
          <a:p>
            <a:endParaRPr lang="en-US" b="0" baseline="0" dirty="0"/>
          </a:p>
          <a:p>
            <a:r>
              <a:rPr lang="en-US" b="1" baseline="0" dirty="0"/>
              <a:t>Say: </a:t>
            </a:r>
            <a:r>
              <a:rPr lang="en-US" b="0" baseline="0" dirty="0"/>
              <a:t>How many of you have recommended some of this sites to the parents? What are other sites that you might want to recommend to our parents?</a:t>
            </a:r>
          </a:p>
          <a:p>
            <a:endParaRPr lang="en-US" b="0" baseline="0" dirty="0"/>
          </a:p>
          <a:p>
            <a:r>
              <a:rPr lang="en-US" b="0" baseline="0" dirty="0"/>
              <a:t>Note- a brief demonstration of the these sites might be necessary for better understanding of the usefulness of the sites. </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3324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Last, but, not least, the importance of constructive conversation between and child and a parent is invaluable. Encouraging</a:t>
            </a:r>
            <a:r>
              <a:rPr lang="en-US" b="0" baseline="0" dirty="0"/>
              <a:t> parents to use open-ended questions is an imperative. Examples of open-ended questions might be: (click) tell me some thing you learned today, or (click) tell me something that made you laugh today, or (click) what’s the most difficult thing you did at school today?, or (click) what was the goal of this assignment?</a:t>
            </a:r>
          </a:p>
          <a:p>
            <a:endParaRPr lang="en-US" b="0" baseline="0" dirty="0"/>
          </a:p>
          <a:p>
            <a:r>
              <a:rPr lang="en-US" b="1" baseline="0" dirty="0"/>
              <a:t>Say: </a:t>
            </a:r>
            <a:r>
              <a:rPr lang="en-US" b="0" baseline="0" dirty="0"/>
              <a:t>In your packet, you also have a Growth Mindset hand-out. This hand-out suggests alternate ways of communicating with children. Please take 2 minutes to read the content of the hand-out. (Allow 2 minutes)</a:t>
            </a:r>
          </a:p>
          <a:p>
            <a:endParaRPr lang="en-US" b="0" baseline="0" dirty="0"/>
          </a:p>
          <a:p>
            <a:r>
              <a:rPr lang="en-US" b="1" baseline="0" dirty="0"/>
              <a:t>Say: </a:t>
            </a:r>
            <a:r>
              <a:rPr lang="en-US" b="0" baseline="0" dirty="0"/>
              <a:t>How might you be able to utilize this document with the parents?</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3324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Now that we read some research and looked at some benefits of high parent engagement, let’s attempt to strategize to support parent engagement at our school; let’s use this template that you have in your packet (as shown on the screen) to assess and generate some ideas. The template has English Language Arts, Mathematics, English Language Development, and Graduation and College readiness listed; each item is categorized by “current practices” and “future plans”. Let’s take next 10 minutes to list all the current practices and our future plans (and ideas) regarding these categories. Record any thoughts or ideas you have that is either promoting or will promote parent engagement in these four specific areas.</a:t>
            </a:r>
          </a:p>
          <a:p>
            <a:endParaRPr lang="en-US" b="0" baseline="0" dirty="0"/>
          </a:p>
          <a:p>
            <a:r>
              <a:rPr lang="en-US" b="0" baseline="0" dirty="0"/>
              <a:t>Note- this is an individual activity. Allow 7 minutes for participants to record their responses.</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13</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Please take two post-it notes. On the post-it notes, write two practices, either a</a:t>
            </a:r>
            <a:r>
              <a:rPr lang="en-US" b="0" baseline="0" dirty="0"/>
              <a:t> current practice or a future plan, that you feel are </a:t>
            </a:r>
            <a:r>
              <a:rPr lang="en-US" b="0" i="1" baseline="0" dirty="0"/>
              <a:t>imperatives</a:t>
            </a:r>
            <a:r>
              <a:rPr lang="en-US" b="0" baseline="0" dirty="0"/>
              <a:t> for increased parent engagement at our school.</a:t>
            </a:r>
          </a:p>
          <a:p>
            <a:endParaRPr lang="en-US" b="0" baseline="0" dirty="0"/>
          </a:p>
          <a:p>
            <a:r>
              <a:rPr lang="en-US" b="0" baseline="0" dirty="0"/>
              <a:t>Note- Allow 3 minutes for this activity.</a:t>
            </a:r>
          </a:p>
          <a:p>
            <a:endParaRPr lang="en-US" b="0" baseline="0" dirty="0"/>
          </a:p>
          <a:p>
            <a:r>
              <a:rPr lang="en-US" b="1" baseline="0" dirty="0"/>
              <a:t>Say: </a:t>
            </a:r>
            <a:r>
              <a:rPr lang="en-US" b="0" baseline="0" dirty="0"/>
              <a:t>There are four posters around the room with titles English Language Arts, Mathematics, English Language Development, and Graduation and College Readiness. Please go to the poster that corresponds to the entries you have on your post-it notes. Place the post-it notes on the posters.</a:t>
            </a:r>
          </a:p>
          <a:p>
            <a:endParaRPr lang="en-US" b="0" baseline="0" dirty="0"/>
          </a:p>
          <a:p>
            <a:r>
              <a:rPr lang="en-US" b="0" baseline="0" dirty="0"/>
              <a:t>Note- allow 2 minutes for this activity.</a:t>
            </a:r>
          </a:p>
          <a:p>
            <a:endParaRPr lang="en-US" b="0" baseline="0" dirty="0"/>
          </a:p>
          <a:p>
            <a:r>
              <a:rPr lang="en-US" b="1" baseline="0" dirty="0"/>
              <a:t>Say: </a:t>
            </a:r>
            <a:r>
              <a:rPr lang="en-US" b="0" baseline="0" dirty="0"/>
              <a:t>Please stand by the domain that you feel most passionate about. Now, read the entries that are on the poster and cluster them in alike groups. Lastly, write the code (P, C, CN,T, or OS) next to the practices to indicate the person who might be responsible for implementing the practices.</a:t>
            </a:r>
          </a:p>
          <a:p>
            <a:endParaRPr lang="en-US" b="0" baseline="0" dirty="0"/>
          </a:p>
          <a:p>
            <a:r>
              <a:rPr lang="en-US" b="0" baseline="0" dirty="0"/>
              <a:t>Note- allow 7 minutes for this activity. </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14</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Say: </a:t>
            </a:r>
            <a:r>
              <a:rPr lang="en-US" b="0" dirty="0"/>
              <a:t>In addition to incorporating your input data from today’s professional development, how</a:t>
            </a:r>
            <a:r>
              <a:rPr lang="en-US" b="0" baseline="0" dirty="0"/>
              <a:t> else might we be able to use the data we generated in this room?</a:t>
            </a:r>
            <a:endParaRPr lang="en-US" b="0" dirty="0"/>
          </a:p>
          <a:p>
            <a:pPr defTabSz="931774">
              <a:defRPr/>
            </a:pPr>
            <a:endParaRPr lang="en-US" b="0" dirty="0"/>
          </a:p>
          <a:p>
            <a:pPr defTabSz="931774">
              <a:defRPr/>
            </a:pPr>
            <a:r>
              <a:rPr lang="en-US" b="1" i="1" dirty="0"/>
              <a:t>Allow a few minutes for responses. </a:t>
            </a:r>
          </a:p>
          <a:p>
            <a:endParaRPr lang="en-US" b="0" dirty="0"/>
          </a:p>
          <a:p>
            <a:r>
              <a:rPr lang="en-US" b="1" dirty="0"/>
              <a:t>Say: </a:t>
            </a:r>
            <a:r>
              <a:rPr lang="en-US" b="0" dirty="0"/>
              <a:t>The data gathered from today’s meeting may be used for (click) school’s Parent Involvement Policy</a:t>
            </a:r>
            <a:r>
              <a:rPr lang="en-US" b="0" baseline="0" dirty="0"/>
              <a:t> and </a:t>
            </a:r>
            <a:r>
              <a:rPr lang="en-US" b="0" dirty="0"/>
              <a:t>Home-School Compact.</a:t>
            </a:r>
            <a:r>
              <a:rPr lang="en-US" b="0" baseline="0" dirty="0"/>
              <a:t> This data may also be used to (click) design parent workshops, (click) inform School Site Council members as they review SPSA, (click) share data with advisory councils, (click) use this data to assess volunteer needs at the school, and (click) perhaps, this data might be useful to enhance communications among the stakeholders.</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15</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At the beginning of our session, we defined </a:t>
            </a:r>
            <a:r>
              <a:rPr lang="en-US" i="1" dirty="0"/>
              <a:t>parent engagement</a:t>
            </a:r>
            <a:r>
              <a:rPr lang="en-US" dirty="0"/>
              <a:t>. Has your definition changed or has it stayed the same?</a:t>
            </a:r>
          </a:p>
          <a:p>
            <a:endParaRPr lang="en-US" dirty="0"/>
          </a:p>
          <a:p>
            <a:r>
              <a:rPr lang="en-US" dirty="0"/>
              <a:t>Note-</a:t>
            </a:r>
            <a:r>
              <a:rPr lang="en-US" baseline="0" dirty="0"/>
              <a:t> you may have a pair-share or a whole group discussion based on the question.</a:t>
            </a:r>
            <a:endParaRPr lang="en-US" dirty="0"/>
          </a:p>
        </p:txBody>
      </p:sp>
      <p:sp>
        <p:nvSpPr>
          <p:cNvPr id="4" name="Slide Number Placeholder 3"/>
          <p:cNvSpPr>
            <a:spLocks noGrp="1"/>
          </p:cNvSpPr>
          <p:nvPr>
            <p:ph type="sldNum" sz="quarter" idx="10"/>
          </p:nvPr>
        </p:nvSpPr>
        <p:spPr/>
        <p:txBody>
          <a:bodyPr/>
          <a:lstStyle/>
          <a:p>
            <a:fld id="{8EB77E8B-C90C-4920-8036-F6C41EEDDF9D}" type="slidenum">
              <a:rPr lang="en-US" smtClean="0"/>
              <a:pPr/>
              <a:t>16</a:t>
            </a:fld>
            <a:endParaRPr lang="en-US"/>
          </a:p>
        </p:txBody>
      </p:sp>
    </p:spTree>
    <p:extLst>
      <p:ext uri="{BB962C8B-B14F-4D97-AF65-F5344CB8AC3E}">
        <p14:creationId xmlns:p14="http://schemas.microsoft.com/office/powerpoint/2010/main" val="380934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a:t>
            </a:r>
            <a:r>
              <a:rPr lang="en-US" b="1" baseline="0" dirty="0"/>
              <a:t> &amp; A time]   </a:t>
            </a:r>
          </a:p>
          <a:p>
            <a:endParaRPr lang="en-US" b="1" baseline="0" dirty="0"/>
          </a:p>
          <a:p>
            <a:endParaRPr lang="en-US" b="1" baseline="0" dirty="0"/>
          </a:p>
          <a:p>
            <a:r>
              <a:rPr lang="en-US" b="0" baseline="0" dirty="0"/>
              <a:t>Note: Please collect all data from the posters for planning purposes. Alternately, you may also take pictures of the entries on the posters.</a:t>
            </a:r>
          </a:p>
          <a:p>
            <a:endParaRPr lang="en-US" b="1"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17</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start with our district’s mission and core beliefs. LAUSD’s mission</a:t>
            </a:r>
            <a:r>
              <a:rPr lang="en-US" baseline="0" dirty="0"/>
              <a:t> and purpose is to ensure that every student in our schools receives a quality education in a safe and caring environment so that every student will be college-prepared and career-ready.  This mission comes from five strong beliefs that our staff at all levels hold:  (READ beliefs as they move in AND EXPLAIN).</a:t>
            </a:r>
          </a:p>
          <a:p>
            <a:endParaRPr lang="en-US" baseline="0" dirty="0"/>
          </a:p>
          <a:p>
            <a:r>
              <a:rPr lang="en-US" baseline="0" dirty="0"/>
              <a:t>(Click) The second goal, as you can see, clearly emphasizes that: “Families are partners”!</a:t>
            </a:r>
            <a:endParaRPr lang="en-US" dirty="0"/>
          </a:p>
        </p:txBody>
      </p:sp>
      <p:sp>
        <p:nvSpPr>
          <p:cNvPr id="4" name="Slide Number Placeholder 3"/>
          <p:cNvSpPr>
            <a:spLocks noGrp="1"/>
          </p:cNvSpPr>
          <p:nvPr>
            <p:ph type="sldNum" sz="quarter" idx="10"/>
          </p:nvPr>
        </p:nvSpPr>
        <p:spPr/>
        <p:txBody>
          <a:bodyPr/>
          <a:lstStyle/>
          <a:p>
            <a:fld id="{63B606FB-2ED3-4D02-B2C9-EF8C2ED37F93}" type="slidenum">
              <a:rPr lang="en-US" smtClean="0"/>
              <a:pPr/>
              <a:t>2</a:t>
            </a:fld>
            <a:endParaRPr lang="en-US"/>
          </a:p>
        </p:txBody>
      </p:sp>
    </p:spTree>
    <p:extLst>
      <p:ext uri="{BB962C8B-B14F-4D97-AF65-F5344CB8AC3E}">
        <p14:creationId xmlns:p14="http://schemas.microsoft.com/office/powerpoint/2010/main" val="62578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Decades of research shows the benefit of parent engagement.</a:t>
            </a:r>
            <a:r>
              <a:rPr lang="en-US" b="0" baseline="0" dirty="0"/>
              <a:t> Through authentic parent engagement, student achievement increases. According to research, some of the student benefits of parent engagement include (click)</a:t>
            </a:r>
            <a:r>
              <a:rPr lang="en-US" dirty="0"/>
              <a:t> higher grades, test scores, and graduation</a:t>
            </a:r>
            <a:r>
              <a:rPr lang="en-US" baseline="0" dirty="0"/>
              <a:t> rate, better school attendance, increased motivation and better self-esteem, lower rates of suspension, decreased use of drugs and alcohol, and fewer instances of violent behavior.</a:t>
            </a:r>
            <a:endParaRPr lang="en-US" b="0" dirty="0"/>
          </a:p>
          <a:p>
            <a:endParaRPr lang="en-US" dirty="0"/>
          </a:p>
          <a:p>
            <a:r>
              <a:rPr lang="en-US" dirty="0"/>
              <a:t>(Click) In addition, through authentic partnerships with parents, schools gain the following: </a:t>
            </a:r>
          </a:p>
          <a:p>
            <a:endParaRPr lang="en-US" dirty="0"/>
          </a:p>
          <a:p>
            <a:r>
              <a:rPr lang="en-US" dirty="0"/>
              <a:t>(Click)Improved teacher morale, higher ratings of teachers by parents, more support from families, higher student achievement, and a better reputation in the community.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3</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 benefits of parent engagement are stated</a:t>
            </a:r>
            <a:r>
              <a:rPr lang="en-US" b="0" baseline="0" dirty="0"/>
              <a:t> in the previous slide; let’s</a:t>
            </a:r>
            <a:r>
              <a:rPr lang="en-US" b="0" dirty="0"/>
              <a:t> define this goal a little further. we’ll ask you a question now. How do you define parent engagement?</a:t>
            </a:r>
          </a:p>
          <a:p>
            <a:endParaRPr lang="en-US" b="0" dirty="0"/>
          </a:p>
          <a:p>
            <a:r>
              <a:rPr lang="en-US" b="0" dirty="0"/>
              <a:t>Get</a:t>
            </a:r>
            <a:r>
              <a:rPr lang="en-US" b="0" baseline="0" dirty="0"/>
              <a:t> responses from the teachers, paraphrase, and record responses on the chart paper. </a:t>
            </a:r>
          </a:p>
          <a:p>
            <a:endParaRPr lang="en-US" b="0" baseline="0" dirty="0"/>
          </a:p>
          <a:p>
            <a:r>
              <a:rPr lang="en-US" b="0" baseline="0" dirty="0"/>
              <a:t>Note- write “How do you define parent engagement?” on the poster paper in advance and have markers available for recording information. Multiple poster papers may be needed for this activity.</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4</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For today’s presentation, as we attempt to examine parent engagement at our school and</a:t>
            </a:r>
            <a:r>
              <a:rPr lang="en-US" b="0" baseline="0" dirty="0"/>
              <a:t> explore ways to improve, </a:t>
            </a:r>
            <a:r>
              <a:rPr lang="en-US" b="0" dirty="0"/>
              <a:t>we have two objectives: We</a:t>
            </a:r>
            <a:r>
              <a:rPr lang="en-US" b="0" baseline="0" dirty="0"/>
              <a:t> will analyze the benefits of parent engagement by examining research, and then collectively strategize to increase parent engagement at our school.</a:t>
            </a:r>
          </a:p>
          <a:p>
            <a:endParaRPr lang="en-US" b="0" baseline="0" dirty="0"/>
          </a:p>
          <a:p>
            <a:r>
              <a:rPr lang="en-US" b="1" baseline="0" dirty="0"/>
              <a:t>Say: </a:t>
            </a:r>
            <a:r>
              <a:rPr lang="en-US" b="0" baseline="0" dirty="0"/>
              <a:t>Which one of these objectives align best with your own professional learning goal? (Pause) Share your thoughts with your shoulder partner</a:t>
            </a:r>
          </a:p>
          <a:p>
            <a:r>
              <a:rPr lang="en-US" b="0" baseline="0" dirty="0"/>
              <a:t>(60 seconds)</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5</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Before</a:t>
            </a:r>
            <a:r>
              <a:rPr lang="en-US" b="0" baseline="0" dirty="0"/>
              <a:t> we delve more into the subject of today’s presentation, l</a:t>
            </a:r>
            <a:r>
              <a:rPr lang="en-US" b="0" dirty="0"/>
              <a:t>et’s start</a:t>
            </a:r>
            <a:r>
              <a:rPr lang="en-US" b="0" baseline="0" dirty="0"/>
              <a:t> with some research. There is an article in your packet that was published by </a:t>
            </a:r>
            <a:r>
              <a:rPr lang="en-US" b="0" baseline="0" dirty="0" err="1"/>
              <a:t>WestEd</a:t>
            </a:r>
            <a:r>
              <a:rPr lang="en-US" b="0" baseline="0" dirty="0"/>
              <a:t>. While we’re reading the article, p</a:t>
            </a:r>
            <a:r>
              <a:rPr lang="en-US" b="0" dirty="0"/>
              <a:t>lease use the Close Reading annotation symbols to mark your reading material. We’ll use a protocol soon to share our annotated items. </a:t>
            </a:r>
          </a:p>
          <a:p>
            <a:endParaRPr lang="en-US" b="0" dirty="0"/>
          </a:p>
          <a:p>
            <a:r>
              <a:rPr lang="en-US" b="0" dirty="0"/>
              <a:t>The article is about </a:t>
            </a:r>
            <a:r>
              <a:rPr lang="en-US" b="0" i="1" dirty="0"/>
              <a:t>Parents as Partners in Student Achievement</a:t>
            </a:r>
            <a:r>
              <a:rPr lang="en-US" b="0" dirty="0"/>
              <a:t>. We’ll take 10 minutes to read the article and annotate along the way.</a:t>
            </a:r>
          </a:p>
        </p:txBody>
      </p:sp>
      <p:sp>
        <p:nvSpPr>
          <p:cNvPr id="4" name="Slide Number Placeholder 3"/>
          <p:cNvSpPr>
            <a:spLocks noGrp="1"/>
          </p:cNvSpPr>
          <p:nvPr>
            <p:ph type="sldNum" sz="quarter" idx="10"/>
          </p:nvPr>
        </p:nvSpPr>
        <p:spPr/>
        <p:txBody>
          <a:bodyPr/>
          <a:lstStyle/>
          <a:p>
            <a:fld id="{C009FD40-5A01-422F-84D6-D6AC256D1292}" type="slidenum">
              <a:rPr lang="en-US" smtClean="0"/>
              <a:pPr/>
              <a:t>6</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Now, we’ll create groups of 5. Let’s line-up according to our date of birth (January on the left, February after that and so on…). We’ll number off by 5s and create groups accordingly. </a:t>
            </a:r>
          </a:p>
          <a:p>
            <a:endParaRPr lang="en-US" b="0" baseline="0" dirty="0"/>
          </a:p>
          <a:p>
            <a:r>
              <a:rPr lang="en-US" b="0" baseline="0" dirty="0"/>
              <a:t>Note- allow participants to settle into new groups.</a:t>
            </a:r>
          </a:p>
          <a:p>
            <a:endParaRPr lang="en-US" b="1" baseline="0" dirty="0"/>
          </a:p>
          <a:p>
            <a:r>
              <a:rPr lang="en-US" b="1" baseline="0" dirty="0"/>
              <a:t>Say: </a:t>
            </a:r>
            <a:r>
              <a:rPr lang="en-US" b="0" baseline="0" dirty="0"/>
              <a:t>We’ll use a protocol called “first turn, last turn” to hear from each other. In your group, identify the person whose first letter of the first name comes first in the alphabet. That person will begin the process of sharing his/her annotated item. Please note that we’ll follow the sequence outlined on the slide, meaning that the person who first shares the annotated item will withhold his/her comments until everyone else shares their thoughts. In the counter-clockwise order, everyone else in the group will comment on the annotated item; the initiating person will share his/her thoughts at last. </a:t>
            </a:r>
          </a:p>
          <a:p>
            <a:endParaRPr lang="en-US" b="0" baseline="0" dirty="0"/>
          </a:p>
          <a:p>
            <a:r>
              <a:rPr lang="en-US" b="0" baseline="0" dirty="0"/>
              <a:t>Note- allow 15 minutes for this activity. </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pPr/>
              <a:t>7</a:t>
            </a:fld>
            <a:endParaRPr lang="en-US"/>
          </a:p>
        </p:txBody>
      </p:sp>
    </p:spTree>
    <p:extLst>
      <p:ext uri="{BB962C8B-B14F-4D97-AF65-F5344CB8AC3E}">
        <p14:creationId xmlns:p14="http://schemas.microsoft.com/office/powerpoint/2010/main" val="203324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Going back to the article we read,</a:t>
            </a:r>
            <a:r>
              <a:rPr lang="en-US" b="1" dirty="0"/>
              <a:t> </a:t>
            </a:r>
            <a:r>
              <a:rPr lang="en-US" b="0" dirty="0"/>
              <a:t>the key components of successful parent engagement is</a:t>
            </a:r>
            <a:r>
              <a:rPr lang="en-US" b="0" baseline="0" dirty="0"/>
              <a:t> quality professional development for teachers. The professional development sessions that promotes knowledge of (click) how to introduce academic standards in parent-friendly language, (click) how to share pertinent student data, (click) and how to model field-tested activities for facilities to practice at home were highlighted as successful strategies.</a:t>
            </a:r>
          </a:p>
          <a:p>
            <a:endParaRPr lang="en-US" b="0" dirty="0"/>
          </a:p>
          <a:p>
            <a:r>
              <a:rPr lang="en-US" b="1" dirty="0"/>
              <a:t>Say: </a:t>
            </a:r>
            <a:r>
              <a:rPr lang="en-US" b="0" dirty="0"/>
              <a:t>Which one of these practices</a:t>
            </a:r>
            <a:r>
              <a:rPr lang="en-US" b="0" baseline="0" dirty="0"/>
              <a:t> are present at our school?</a:t>
            </a:r>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3324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 first item from the previous slide is about sharing </a:t>
            </a:r>
            <a:r>
              <a:rPr lang="en-US" b="0" i="1" dirty="0"/>
              <a:t>academic standards</a:t>
            </a:r>
            <a:r>
              <a:rPr lang="en-US" b="0" dirty="0"/>
              <a:t>. There are many ways to communicate academic standards to the parents. Perhaps, the most well-put-together</a:t>
            </a:r>
            <a:r>
              <a:rPr lang="en-US" b="0" baseline="0" dirty="0"/>
              <a:t> documents are found at Councils of the Great City Schools website (http://www.cgcs.org/page/366). These documents, called Parent Roadmap, contain easy to understand academic standards for all grades. These documents are also available in Spanish.</a:t>
            </a:r>
          </a:p>
          <a:p>
            <a:endParaRPr lang="en-US" b="0" baseline="0" dirty="0"/>
          </a:p>
          <a:p>
            <a:r>
              <a:rPr lang="en-US" b="0" baseline="0" dirty="0"/>
              <a:t>Please take a few minutes to read 6</a:t>
            </a:r>
            <a:r>
              <a:rPr lang="en-US" b="0" baseline="30000" dirty="0"/>
              <a:t>th</a:t>
            </a:r>
            <a:r>
              <a:rPr lang="en-US" b="0" baseline="0" dirty="0"/>
              <a:t> grade ELA Parent Roadmap.</a:t>
            </a:r>
          </a:p>
          <a:p>
            <a:endParaRPr lang="en-US" b="0" baseline="0" dirty="0"/>
          </a:p>
          <a:p>
            <a:r>
              <a:rPr lang="en-US" b="0" baseline="0" dirty="0"/>
              <a:t>What are some of your observations?</a:t>
            </a:r>
          </a:p>
          <a:p>
            <a:endParaRPr lang="en-US" b="0" baseline="0" dirty="0"/>
          </a:p>
          <a:p>
            <a:r>
              <a:rPr lang="en-US" b="0" baseline="0" dirty="0"/>
              <a:t>Note: take as many responses as time permits.</a:t>
            </a:r>
          </a:p>
          <a:p>
            <a:endParaRPr lang="en-US" b="0" baseline="0" dirty="0"/>
          </a:p>
          <a:p>
            <a:r>
              <a:rPr lang="en-US" b="1" i="1" baseline="0" dirty="0"/>
              <a:t>For this activity, print and make copies of one Parent Roadmap that’s most relevant to the teachers. In addition, you may also print multiple Parent Roadmaps to reach a boarder audience.</a:t>
            </a:r>
          </a:p>
          <a:p>
            <a:endParaRPr lang="en-US" b="0" dirty="0"/>
          </a:p>
        </p:txBody>
      </p:sp>
      <p:sp>
        <p:nvSpPr>
          <p:cNvPr id="4" name="Slide Number Placeholder 3"/>
          <p:cNvSpPr>
            <a:spLocks noGrp="1"/>
          </p:cNvSpPr>
          <p:nvPr>
            <p:ph type="sldNum" sz="quarter" idx="10"/>
          </p:nvPr>
        </p:nvSpPr>
        <p:spPr/>
        <p:txBody>
          <a:bodyPr/>
          <a:lstStyle/>
          <a:p>
            <a:fld id="{C009FD40-5A01-422F-84D6-D6AC256D129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3324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FE95D5-41BF-4B48-B08E-3F561015047B}" type="datetimeFigureOut">
              <a:rPr lang="en-US" smtClean="0"/>
              <a:pPr/>
              <a:t>10/1/20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70F111-7E6C-4425-81D7-3BEA9ECB52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E95D5-41BF-4B48-B08E-3F561015047B}" type="datetimeFigureOut">
              <a:rPr lang="en-US" smtClean="0"/>
              <a:pPr/>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E95D5-41BF-4B48-B08E-3F561015047B}" type="datetimeFigureOut">
              <a:rPr lang="en-US" smtClean="0"/>
              <a:pPr/>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E95D5-41BF-4B48-B08E-3F561015047B}" type="datetimeFigureOut">
              <a:rPr lang="en-US" smtClean="0"/>
              <a:pPr/>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5FE95D5-41BF-4B48-B08E-3F561015047B}" type="datetimeFigureOut">
              <a:rPr lang="en-US" smtClean="0"/>
              <a:pPr/>
              <a:t>10/1/20</a:t>
            </a:fld>
            <a:endParaRPr lang="en-US"/>
          </a:p>
        </p:txBody>
      </p:sp>
      <p:sp>
        <p:nvSpPr>
          <p:cNvPr id="8" name="Slide Number Placeholder 7"/>
          <p:cNvSpPr>
            <a:spLocks noGrp="1"/>
          </p:cNvSpPr>
          <p:nvPr>
            <p:ph type="sldNum" sz="quarter" idx="11"/>
          </p:nvPr>
        </p:nvSpPr>
        <p:spPr/>
        <p:txBody>
          <a:bodyPr/>
          <a:lstStyle/>
          <a:p>
            <a:fld id="{7A70F111-7E6C-4425-81D7-3BEA9ECB52A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E95D5-41BF-4B48-B08E-3F561015047B}" type="datetimeFigureOut">
              <a:rPr lang="en-US" smtClean="0"/>
              <a:pPr/>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E95D5-41BF-4B48-B08E-3F561015047B}" type="datetimeFigureOut">
              <a:rPr lang="en-US" smtClean="0"/>
              <a:pPr/>
              <a:t>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E95D5-41BF-4B48-B08E-3F561015047B}" type="datetimeFigureOut">
              <a:rPr lang="en-US" smtClean="0"/>
              <a:pPr/>
              <a:t>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E95D5-41BF-4B48-B08E-3F561015047B}" type="datetimeFigureOut">
              <a:rPr lang="en-US" smtClean="0"/>
              <a:pPr/>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0F111-7E6C-4425-81D7-3BEA9ECB52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FE95D5-41BF-4B48-B08E-3F561015047B}" type="datetimeFigureOut">
              <a:rPr lang="en-US" smtClean="0"/>
              <a:pPr/>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0F111-7E6C-4425-81D7-3BEA9ECB52A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FE95D5-41BF-4B48-B08E-3F561015047B}" type="datetimeFigureOut">
              <a:rPr lang="en-US" smtClean="0"/>
              <a:pPr/>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70F111-7E6C-4425-81D7-3BEA9ECB52A3}"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5FE95D5-41BF-4B48-B08E-3F561015047B}" type="datetimeFigureOut">
              <a:rPr lang="en-US" smtClean="0"/>
              <a:pPr/>
              <a:t>10/1/20</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A70F111-7E6C-4425-81D7-3BEA9ECB52A3}"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achieve.lausd.net/Page/104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V962siJvMAhVM32MKHRkNDCIQjRwIBw&amp;url=http://www.ivanhoeschool.org/lausd/&amp;psig=AFQjCNFt3vvW-Nxw6alzk36rRSRmaoQNbA&amp;ust=146116564334961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www.cgcs.org/page/3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1905000"/>
          </a:xfrm>
          <a:ln w="76200" cmpd="tri">
            <a:solidFill>
              <a:srgbClr val="C00000"/>
            </a:solidFill>
          </a:ln>
        </p:spPr>
        <p:style>
          <a:lnRef idx="2">
            <a:schemeClr val="accent6"/>
          </a:lnRef>
          <a:fillRef idx="1">
            <a:schemeClr val="lt1"/>
          </a:fillRef>
          <a:effectRef idx="0">
            <a:schemeClr val="accent6"/>
          </a:effectRef>
          <a:fontRef idx="minor">
            <a:schemeClr val="dk1"/>
          </a:fontRef>
        </p:style>
        <p:txBody>
          <a:bodyPr>
            <a:noAutofit/>
          </a:bodyPr>
          <a:lstStyle/>
          <a:p>
            <a:pPr marL="0" indent="0" algn="ctr">
              <a:buNone/>
            </a:pPr>
            <a:r>
              <a:rPr lang="en-US" sz="4000" b="1" dirty="0">
                <a:solidFill>
                  <a:schemeClr val="tx1"/>
                </a:solidFill>
                <a:effectLst>
                  <a:outerShdw blurRad="38100" dist="38100" dir="2700000" algn="tl">
                    <a:srgbClr val="000000">
                      <a:alpha val="43137"/>
                    </a:srgbClr>
                  </a:outerShdw>
                </a:effectLst>
              </a:rPr>
              <a:t>Parent Engagement Strategies for School Staff to Increase Student Achievement</a:t>
            </a:r>
          </a:p>
        </p:txBody>
      </p:sp>
      <p:sp>
        <p:nvSpPr>
          <p:cNvPr id="2" name="TextBox 1"/>
          <p:cNvSpPr txBox="1"/>
          <p:nvPr/>
        </p:nvSpPr>
        <p:spPr>
          <a:xfrm>
            <a:off x="2514600" y="4535269"/>
            <a:ext cx="4114800" cy="923330"/>
          </a:xfrm>
          <a:prstGeom prst="rect">
            <a:avLst/>
          </a:prstGeom>
          <a:ln w="57150" cmpd="dbl">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i="1" dirty="0"/>
              <a:t>(Insert presenter’s name)</a:t>
            </a:r>
          </a:p>
          <a:p>
            <a:pPr algn="ctr"/>
            <a:r>
              <a:rPr lang="en-US" b="1" i="1" dirty="0"/>
              <a:t>(Insert date)</a:t>
            </a:r>
          </a:p>
          <a:p>
            <a:pPr algn="ctr"/>
            <a:r>
              <a:rPr lang="en-US" b="1" i="1" dirty="0"/>
              <a:t>(Insert School Logo)</a:t>
            </a:r>
          </a:p>
        </p:txBody>
      </p:sp>
    </p:spTree>
    <p:extLst>
      <p:ext uri="{BB962C8B-B14F-4D97-AF65-F5344CB8AC3E}">
        <p14:creationId xmlns:p14="http://schemas.microsoft.com/office/powerpoint/2010/main" val="252079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8477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rPr>
              <a:t>  Share Student Performance Data</a:t>
            </a:r>
          </a:p>
        </p:txBody>
      </p:sp>
      <p:sp>
        <p:nvSpPr>
          <p:cNvPr id="8" name="TextBox 7"/>
          <p:cNvSpPr txBox="1"/>
          <p:nvPr/>
        </p:nvSpPr>
        <p:spPr>
          <a:xfrm>
            <a:off x="712544" y="1944414"/>
            <a:ext cx="2335456" cy="954107"/>
          </a:xfrm>
          <a:prstGeom prst="rect">
            <a:avLst/>
          </a:prstGeom>
          <a:ln w="57150">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t>From the classrooms</a:t>
            </a:r>
          </a:p>
        </p:txBody>
      </p:sp>
      <p:sp>
        <p:nvSpPr>
          <p:cNvPr id="9" name="TextBox 8"/>
          <p:cNvSpPr txBox="1"/>
          <p:nvPr/>
        </p:nvSpPr>
        <p:spPr>
          <a:xfrm>
            <a:off x="613317" y="4103536"/>
            <a:ext cx="2434682" cy="1384995"/>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From Standardized Tests</a:t>
            </a:r>
          </a:p>
        </p:txBody>
      </p:sp>
      <p:sp>
        <p:nvSpPr>
          <p:cNvPr id="10" name="Right Arrow 9"/>
          <p:cNvSpPr/>
          <p:nvPr/>
        </p:nvSpPr>
        <p:spPr>
          <a:xfrm>
            <a:off x="3200400" y="2149575"/>
            <a:ext cx="1295400" cy="62217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189249" y="4450236"/>
            <a:ext cx="1295400" cy="62217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48200" y="1224212"/>
            <a:ext cx="4038600" cy="2954655"/>
          </a:xfrm>
          <a:prstGeom prst="rect">
            <a:avLst/>
          </a:prstGeom>
          <a:ln w="57150">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itchFamily="2" charset="2"/>
              <a:buChar char="Ø"/>
            </a:pPr>
            <a:r>
              <a:rPr lang="en-US" sz="2800" b="1" dirty="0"/>
              <a:t>Observation data</a:t>
            </a:r>
          </a:p>
          <a:p>
            <a:pPr marL="285750" indent="-285750">
              <a:buFont typeface="Wingdings" pitchFamily="2" charset="2"/>
              <a:buChar char="Ø"/>
            </a:pPr>
            <a:r>
              <a:rPr lang="en-US" sz="2800" b="1" dirty="0"/>
              <a:t>Exit slips, quizzes, tests, and exams</a:t>
            </a:r>
          </a:p>
          <a:p>
            <a:pPr marL="285750" indent="-285750">
              <a:buFont typeface="Wingdings" pitchFamily="2" charset="2"/>
              <a:buChar char="Ø"/>
            </a:pPr>
            <a:r>
              <a:rPr lang="en-US" sz="2800" b="1" dirty="0"/>
              <a:t>Formative assessment </a:t>
            </a:r>
          </a:p>
          <a:p>
            <a:pPr marL="285750" indent="-285750">
              <a:buFont typeface="Wingdings" pitchFamily="2" charset="2"/>
              <a:buChar char="Ø"/>
            </a:pPr>
            <a:r>
              <a:rPr lang="en-US" sz="2800" b="1" dirty="0"/>
              <a:t>Report Cards</a:t>
            </a:r>
          </a:p>
          <a:p>
            <a:endParaRPr lang="en-US" b="1" dirty="0"/>
          </a:p>
        </p:txBody>
      </p:sp>
      <p:sp>
        <p:nvSpPr>
          <p:cNvPr id="15" name="TextBox 14"/>
          <p:cNvSpPr txBox="1"/>
          <p:nvPr/>
        </p:nvSpPr>
        <p:spPr>
          <a:xfrm>
            <a:off x="4648198" y="4257425"/>
            <a:ext cx="4038602" cy="1231106"/>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itchFamily="2" charset="2"/>
              <a:buChar char="Ø"/>
            </a:pPr>
            <a:endParaRPr lang="en-US" sz="2800" b="1" dirty="0"/>
          </a:p>
          <a:p>
            <a:pPr marL="285750" indent="-285750">
              <a:buFont typeface="Wingdings" pitchFamily="2" charset="2"/>
              <a:buChar char="Ø"/>
            </a:pPr>
            <a:r>
              <a:rPr lang="en-US" sz="2800" b="1" dirty="0"/>
              <a:t>CAASPP Report</a:t>
            </a:r>
          </a:p>
          <a:p>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350"/>
          <a:stretch/>
        </p:blipFill>
        <p:spPr bwMode="auto">
          <a:xfrm rot="1033367">
            <a:off x="8034768" y="617800"/>
            <a:ext cx="997004" cy="909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92641">
            <a:off x="144873" y="1228514"/>
            <a:ext cx="990950" cy="922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524" t="3711" r="8724" b="38133"/>
          <a:stretch/>
        </p:blipFill>
        <p:spPr bwMode="auto">
          <a:xfrm rot="20625613">
            <a:off x="105217" y="3564037"/>
            <a:ext cx="1070262" cy="710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380284" y="5791200"/>
            <a:ext cx="6468316" cy="738664"/>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It’s usually more engaging if </a:t>
            </a:r>
            <a:r>
              <a:rPr lang="en-US" sz="2400" b="1" dirty="0">
                <a:solidFill>
                  <a:srgbClr val="00B050"/>
                </a:solidFill>
              </a:rPr>
              <a:t>students</a:t>
            </a:r>
            <a:r>
              <a:rPr lang="en-US" b="1" dirty="0"/>
              <a:t> speak and elaborate their performance data to their parents!</a:t>
            </a: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77" t="7431" r="22988" b="5336"/>
          <a:stretch/>
        </p:blipFill>
        <p:spPr bwMode="auto">
          <a:xfrm rot="1043327">
            <a:off x="7651050" y="3212301"/>
            <a:ext cx="1084719" cy="136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7115" t="47131" r="42902" b="27424"/>
          <a:stretch/>
        </p:blipFill>
        <p:spPr bwMode="auto">
          <a:xfrm>
            <a:off x="285606" y="34909"/>
            <a:ext cx="1103971" cy="112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3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Effect transition="in" filter="fade">
                                      <p:cBhvr>
                                        <p:cTn id="49" dur="1000"/>
                                        <p:tgtEl>
                                          <p:spTgt spid="15">
                                            <p:txEl>
                                              <p:pRg st="1" end="1"/>
                                            </p:txEl>
                                          </p:spTgt>
                                        </p:tgtEl>
                                      </p:cBhvr>
                                    </p:animEffect>
                                    <p:anim calcmode="lin" valueType="num">
                                      <p:cBhvr>
                                        <p:cTn id="5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8477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rPr>
              <a:t>Home Practice Activities</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536" t="47808" r="15165" b="28597"/>
          <a:stretch/>
        </p:blipFill>
        <p:spPr bwMode="auto">
          <a:xfrm>
            <a:off x="161693" y="38065"/>
            <a:ext cx="1382752" cy="111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717760129"/>
              </p:ext>
            </p:extLst>
          </p:nvPr>
        </p:nvGraphicFramePr>
        <p:xfrm>
          <a:off x="827978" y="990600"/>
          <a:ext cx="7391400" cy="462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561278" y="5791200"/>
            <a:ext cx="7924800" cy="738664"/>
          </a:xfrm>
          <a:prstGeom prst="rect">
            <a:avLst/>
          </a:prstGeom>
          <a:noFill/>
          <a:ln w="38100">
            <a:solidFill>
              <a:schemeClr val="tx1"/>
            </a:solidFill>
          </a:ln>
        </p:spPr>
        <p:txBody>
          <a:bodyPr wrap="square" rtlCol="0">
            <a:spAutoFit/>
          </a:bodyPr>
          <a:lstStyle/>
          <a:p>
            <a:pPr lvl="0" algn="ctr"/>
            <a:r>
              <a:rPr lang="en-US" sz="1400" dirty="0">
                <a:hlinkClick r:id="rId9"/>
              </a:rPr>
              <a:t>http://achieve.lausd.net/Page/10417</a:t>
            </a:r>
            <a:r>
              <a:rPr lang="en-US" sz="1400" dirty="0"/>
              <a:t> </a:t>
            </a:r>
          </a:p>
          <a:p>
            <a:pPr lvl="0"/>
            <a:r>
              <a:rPr lang="en-US" sz="1400" i="1" dirty="0"/>
              <a:t>Parent, Community, and Student Services website offers modules for High Frequency Words and Reading Comprehension.</a:t>
            </a:r>
          </a:p>
        </p:txBody>
      </p:sp>
    </p:spTree>
    <p:extLst>
      <p:ext uri="{BB962C8B-B14F-4D97-AF65-F5344CB8AC3E}">
        <p14:creationId xmlns:p14="http://schemas.microsoft.com/office/powerpoint/2010/main" val="23952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3E9E0393-EB89-4EE9-9373-731DA68EB314}"/>
                                            </p:graphicEl>
                                          </p:spTgt>
                                        </p:tgtEl>
                                        <p:attrNameLst>
                                          <p:attrName>style.visibility</p:attrName>
                                        </p:attrNameLst>
                                      </p:cBhvr>
                                      <p:to>
                                        <p:strVal val="visible"/>
                                      </p:to>
                                    </p:set>
                                    <p:animEffect transition="in" filter="fade">
                                      <p:cBhvr>
                                        <p:cTn id="7" dur="1000"/>
                                        <p:tgtEl>
                                          <p:spTgt spid="6">
                                            <p:graphicEl>
                                              <a:dgm id="{3E9E0393-EB89-4EE9-9373-731DA68EB314}"/>
                                            </p:graphicEl>
                                          </p:spTgt>
                                        </p:tgtEl>
                                      </p:cBhvr>
                                    </p:animEffect>
                                    <p:anim calcmode="lin" valueType="num">
                                      <p:cBhvr>
                                        <p:cTn id="8" dur="1000" fill="hold"/>
                                        <p:tgtEl>
                                          <p:spTgt spid="6">
                                            <p:graphicEl>
                                              <a:dgm id="{3E9E0393-EB89-4EE9-9373-731DA68EB314}"/>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3E9E0393-EB89-4EE9-9373-731DA68EB31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2F2EA13-B4CA-4D66-890C-0CC80F34E57E}"/>
                                            </p:graphicEl>
                                          </p:spTgt>
                                        </p:tgtEl>
                                        <p:attrNameLst>
                                          <p:attrName>style.visibility</p:attrName>
                                        </p:attrNameLst>
                                      </p:cBhvr>
                                      <p:to>
                                        <p:strVal val="visible"/>
                                      </p:to>
                                    </p:set>
                                    <p:animEffect transition="in" filter="fade">
                                      <p:cBhvr>
                                        <p:cTn id="14" dur="1000"/>
                                        <p:tgtEl>
                                          <p:spTgt spid="6">
                                            <p:graphicEl>
                                              <a:dgm id="{22F2EA13-B4CA-4D66-890C-0CC80F34E57E}"/>
                                            </p:graphicEl>
                                          </p:spTgt>
                                        </p:tgtEl>
                                      </p:cBhvr>
                                    </p:animEffect>
                                    <p:anim calcmode="lin" valueType="num">
                                      <p:cBhvr>
                                        <p:cTn id="15" dur="1000" fill="hold"/>
                                        <p:tgtEl>
                                          <p:spTgt spid="6">
                                            <p:graphicEl>
                                              <a:dgm id="{22F2EA13-B4CA-4D66-890C-0CC80F34E57E}"/>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2F2EA13-B4CA-4D66-890C-0CC80F34E57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4F630708-DC52-4A14-B15B-57E46BA56418}"/>
                                            </p:graphicEl>
                                          </p:spTgt>
                                        </p:tgtEl>
                                        <p:attrNameLst>
                                          <p:attrName>style.visibility</p:attrName>
                                        </p:attrNameLst>
                                      </p:cBhvr>
                                      <p:to>
                                        <p:strVal val="visible"/>
                                      </p:to>
                                    </p:set>
                                    <p:animEffect transition="in" filter="fade">
                                      <p:cBhvr>
                                        <p:cTn id="19" dur="1000"/>
                                        <p:tgtEl>
                                          <p:spTgt spid="6">
                                            <p:graphicEl>
                                              <a:dgm id="{4F630708-DC52-4A14-B15B-57E46BA56418}"/>
                                            </p:graphicEl>
                                          </p:spTgt>
                                        </p:tgtEl>
                                      </p:cBhvr>
                                    </p:animEffect>
                                    <p:anim calcmode="lin" valueType="num">
                                      <p:cBhvr>
                                        <p:cTn id="20" dur="1000" fill="hold"/>
                                        <p:tgtEl>
                                          <p:spTgt spid="6">
                                            <p:graphicEl>
                                              <a:dgm id="{4F630708-DC52-4A14-B15B-57E46BA56418}"/>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4F630708-DC52-4A14-B15B-57E46BA5641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392FFB-9CD0-43DA-BFDC-BA7883023678}"/>
                                            </p:graphicEl>
                                          </p:spTgt>
                                        </p:tgtEl>
                                        <p:attrNameLst>
                                          <p:attrName>style.visibility</p:attrName>
                                        </p:attrNameLst>
                                      </p:cBhvr>
                                      <p:to>
                                        <p:strVal val="visible"/>
                                      </p:to>
                                    </p:set>
                                    <p:animEffect transition="in" filter="fade">
                                      <p:cBhvr>
                                        <p:cTn id="26" dur="1000"/>
                                        <p:tgtEl>
                                          <p:spTgt spid="6">
                                            <p:graphicEl>
                                              <a:dgm id="{23392FFB-9CD0-43DA-BFDC-BA7883023678}"/>
                                            </p:graphicEl>
                                          </p:spTgt>
                                        </p:tgtEl>
                                      </p:cBhvr>
                                    </p:animEffect>
                                    <p:anim calcmode="lin" valueType="num">
                                      <p:cBhvr>
                                        <p:cTn id="27" dur="1000" fill="hold"/>
                                        <p:tgtEl>
                                          <p:spTgt spid="6">
                                            <p:graphicEl>
                                              <a:dgm id="{23392FFB-9CD0-43DA-BFDC-BA7883023678}"/>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392FFB-9CD0-43DA-BFDC-BA788302367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62AA28DA-B591-44F1-A939-077E641C7640}"/>
                                            </p:graphicEl>
                                          </p:spTgt>
                                        </p:tgtEl>
                                        <p:attrNameLst>
                                          <p:attrName>style.visibility</p:attrName>
                                        </p:attrNameLst>
                                      </p:cBhvr>
                                      <p:to>
                                        <p:strVal val="visible"/>
                                      </p:to>
                                    </p:set>
                                    <p:animEffect transition="in" filter="fade">
                                      <p:cBhvr>
                                        <p:cTn id="31" dur="1000"/>
                                        <p:tgtEl>
                                          <p:spTgt spid="6">
                                            <p:graphicEl>
                                              <a:dgm id="{62AA28DA-B591-44F1-A939-077E641C7640}"/>
                                            </p:graphicEl>
                                          </p:spTgt>
                                        </p:tgtEl>
                                      </p:cBhvr>
                                    </p:animEffect>
                                    <p:anim calcmode="lin" valueType="num">
                                      <p:cBhvr>
                                        <p:cTn id="32" dur="1000" fill="hold"/>
                                        <p:tgtEl>
                                          <p:spTgt spid="6">
                                            <p:graphicEl>
                                              <a:dgm id="{62AA28DA-B591-44F1-A939-077E641C7640}"/>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62AA28DA-B591-44F1-A939-077E641C764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8339FA9A-2E04-4CF8-9409-9DEFFB0447ED}"/>
                                            </p:graphicEl>
                                          </p:spTgt>
                                        </p:tgtEl>
                                        <p:attrNameLst>
                                          <p:attrName>style.visibility</p:attrName>
                                        </p:attrNameLst>
                                      </p:cBhvr>
                                      <p:to>
                                        <p:strVal val="visible"/>
                                      </p:to>
                                    </p:set>
                                    <p:animEffect transition="in" filter="fade">
                                      <p:cBhvr>
                                        <p:cTn id="38" dur="1000"/>
                                        <p:tgtEl>
                                          <p:spTgt spid="6">
                                            <p:graphicEl>
                                              <a:dgm id="{8339FA9A-2E04-4CF8-9409-9DEFFB0447ED}"/>
                                            </p:graphicEl>
                                          </p:spTgt>
                                        </p:tgtEl>
                                      </p:cBhvr>
                                    </p:animEffect>
                                    <p:anim calcmode="lin" valueType="num">
                                      <p:cBhvr>
                                        <p:cTn id="39" dur="1000" fill="hold"/>
                                        <p:tgtEl>
                                          <p:spTgt spid="6">
                                            <p:graphicEl>
                                              <a:dgm id="{8339FA9A-2E04-4CF8-9409-9DEFFB0447ED}"/>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8339FA9A-2E04-4CF8-9409-9DEFFB0447E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04E80BC9-C03F-4CEA-978E-A34D7ADAF3C9}"/>
                                            </p:graphicEl>
                                          </p:spTgt>
                                        </p:tgtEl>
                                        <p:attrNameLst>
                                          <p:attrName>style.visibility</p:attrName>
                                        </p:attrNameLst>
                                      </p:cBhvr>
                                      <p:to>
                                        <p:strVal val="visible"/>
                                      </p:to>
                                    </p:set>
                                    <p:animEffect transition="in" filter="fade">
                                      <p:cBhvr>
                                        <p:cTn id="43" dur="1000"/>
                                        <p:tgtEl>
                                          <p:spTgt spid="6">
                                            <p:graphicEl>
                                              <a:dgm id="{04E80BC9-C03F-4CEA-978E-A34D7ADAF3C9}"/>
                                            </p:graphicEl>
                                          </p:spTgt>
                                        </p:tgtEl>
                                      </p:cBhvr>
                                    </p:animEffect>
                                    <p:anim calcmode="lin" valueType="num">
                                      <p:cBhvr>
                                        <p:cTn id="44" dur="1000" fill="hold"/>
                                        <p:tgtEl>
                                          <p:spTgt spid="6">
                                            <p:graphicEl>
                                              <a:dgm id="{04E80BC9-C03F-4CEA-978E-A34D7ADAF3C9}"/>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04E80BC9-C03F-4CEA-978E-A34D7ADAF3C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EEADD907-1E31-4F6D-80EE-1869B670EEA7}"/>
                                            </p:graphicEl>
                                          </p:spTgt>
                                        </p:tgtEl>
                                        <p:attrNameLst>
                                          <p:attrName>style.visibility</p:attrName>
                                        </p:attrNameLst>
                                      </p:cBhvr>
                                      <p:to>
                                        <p:strVal val="visible"/>
                                      </p:to>
                                    </p:set>
                                    <p:animEffect transition="in" filter="fade">
                                      <p:cBhvr>
                                        <p:cTn id="50" dur="1000"/>
                                        <p:tgtEl>
                                          <p:spTgt spid="6">
                                            <p:graphicEl>
                                              <a:dgm id="{EEADD907-1E31-4F6D-80EE-1869B670EEA7}"/>
                                            </p:graphicEl>
                                          </p:spTgt>
                                        </p:tgtEl>
                                      </p:cBhvr>
                                    </p:animEffect>
                                    <p:anim calcmode="lin" valueType="num">
                                      <p:cBhvr>
                                        <p:cTn id="51" dur="1000" fill="hold"/>
                                        <p:tgtEl>
                                          <p:spTgt spid="6">
                                            <p:graphicEl>
                                              <a:dgm id="{EEADD907-1E31-4F6D-80EE-1869B670EEA7}"/>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EEADD907-1E31-4F6D-80EE-1869B670EEA7}"/>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graphicEl>
                                              <a:dgm id="{653E7342-EDE9-43AD-A6C7-8AA99EA628BA}"/>
                                            </p:graphicEl>
                                          </p:spTgt>
                                        </p:tgtEl>
                                        <p:attrNameLst>
                                          <p:attrName>style.visibility</p:attrName>
                                        </p:attrNameLst>
                                      </p:cBhvr>
                                      <p:to>
                                        <p:strVal val="visible"/>
                                      </p:to>
                                    </p:set>
                                    <p:animEffect transition="in" filter="fade">
                                      <p:cBhvr>
                                        <p:cTn id="57" dur="1000"/>
                                        <p:tgtEl>
                                          <p:spTgt spid="6">
                                            <p:graphicEl>
                                              <a:dgm id="{653E7342-EDE9-43AD-A6C7-8AA99EA628BA}"/>
                                            </p:graphicEl>
                                          </p:spTgt>
                                        </p:tgtEl>
                                      </p:cBhvr>
                                    </p:animEffect>
                                    <p:anim calcmode="lin" valueType="num">
                                      <p:cBhvr>
                                        <p:cTn id="58" dur="1000" fill="hold"/>
                                        <p:tgtEl>
                                          <p:spTgt spid="6">
                                            <p:graphicEl>
                                              <a:dgm id="{653E7342-EDE9-43AD-A6C7-8AA99EA628BA}"/>
                                            </p:graphicEl>
                                          </p:spTgt>
                                        </p:tgtEl>
                                        <p:attrNameLst>
                                          <p:attrName>ppt_x</p:attrName>
                                        </p:attrNameLst>
                                      </p:cBhvr>
                                      <p:tavLst>
                                        <p:tav tm="0">
                                          <p:val>
                                            <p:strVal val="#ppt_x"/>
                                          </p:val>
                                        </p:tav>
                                        <p:tav tm="100000">
                                          <p:val>
                                            <p:strVal val="#ppt_x"/>
                                          </p:val>
                                        </p:tav>
                                      </p:tavLst>
                                    </p:anim>
                                    <p:anim calcmode="lin" valueType="num">
                                      <p:cBhvr>
                                        <p:cTn id="59" dur="1000" fill="hold"/>
                                        <p:tgtEl>
                                          <p:spTgt spid="6">
                                            <p:graphicEl>
                                              <a:dgm id="{653E7342-EDE9-43AD-A6C7-8AA99EA628BA}"/>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graphicEl>
                                              <a:dgm id="{9B9AF158-5B51-4A59-8335-487F5B04D294}"/>
                                            </p:graphicEl>
                                          </p:spTgt>
                                        </p:tgtEl>
                                        <p:attrNameLst>
                                          <p:attrName>style.visibility</p:attrName>
                                        </p:attrNameLst>
                                      </p:cBhvr>
                                      <p:to>
                                        <p:strVal val="visible"/>
                                      </p:to>
                                    </p:set>
                                    <p:animEffect transition="in" filter="fade">
                                      <p:cBhvr>
                                        <p:cTn id="62" dur="1000"/>
                                        <p:tgtEl>
                                          <p:spTgt spid="6">
                                            <p:graphicEl>
                                              <a:dgm id="{9B9AF158-5B51-4A59-8335-487F5B04D294}"/>
                                            </p:graphicEl>
                                          </p:spTgt>
                                        </p:tgtEl>
                                      </p:cBhvr>
                                    </p:animEffect>
                                    <p:anim calcmode="lin" valueType="num">
                                      <p:cBhvr>
                                        <p:cTn id="63" dur="1000" fill="hold"/>
                                        <p:tgtEl>
                                          <p:spTgt spid="6">
                                            <p:graphicEl>
                                              <a:dgm id="{9B9AF158-5B51-4A59-8335-487F5B04D294}"/>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9B9AF158-5B51-4A59-8335-487F5B04D294}"/>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graphicEl>
                                              <a:dgm id="{63BFF084-0DED-4BDA-A569-B5FA8ACAC968}"/>
                                            </p:graphicEl>
                                          </p:spTgt>
                                        </p:tgtEl>
                                        <p:attrNameLst>
                                          <p:attrName>style.visibility</p:attrName>
                                        </p:attrNameLst>
                                      </p:cBhvr>
                                      <p:to>
                                        <p:strVal val="visible"/>
                                      </p:to>
                                    </p:set>
                                    <p:animEffect transition="in" filter="fade">
                                      <p:cBhvr>
                                        <p:cTn id="69" dur="1000"/>
                                        <p:tgtEl>
                                          <p:spTgt spid="6">
                                            <p:graphicEl>
                                              <a:dgm id="{63BFF084-0DED-4BDA-A569-B5FA8ACAC968}"/>
                                            </p:graphicEl>
                                          </p:spTgt>
                                        </p:tgtEl>
                                      </p:cBhvr>
                                    </p:animEffect>
                                    <p:anim calcmode="lin" valueType="num">
                                      <p:cBhvr>
                                        <p:cTn id="70" dur="1000" fill="hold"/>
                                        <p:tgtEl>
                                          <p:spTgt spid="6">
                                            <p:graphicEl>
                                              <a:dgm id="{63BFF084-0DED-4BDA-A569-B5FA8ACAC968}"/>
                                            </p:graphicEl>
                                          </p:spTgt>
                                        </p:tgtEl>
                                        <p:attrNameLst>
                                          <p:attrName>ppt_x</p:attrName>
                                        </p:attrNameLst>
                                      </p:cBhvr>
                                      <p:tavLst>
                                        <p:tav tm="0">
                                          <p:val>
                                            <p:strVal val="#ppt_x"/>
                                          </p:val>
                                        </p:tav>
                                        <p:tav tm="100000">
                                          <p:val>
                                            <p:strVal val="#ppt_x"/>
                                          </p:val>
                                        </p:tav>
                                      </p:tavLst>
                                    </p:anim>
                                    <p:anim calcmode="lin" valueType="num">
                                      <p:cBhvr>
                                        <p:cTn id="71" dur="1000" fill="hold"/>
                                        <p:tgtEl>
                                          <p:spTgt spid="6">
                                            <p:graphicEl>
                                              <a:dgm id="{63BFF084-0DED-4BDA-A569-B5FA8ACAC968}"/>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
                                            <p:graphicEl>
                                              <a:dgm id="{8704FFC1-4110-4FD4-9F2F-99CEF99913EF}"/>
                                            </p:graphicEl>
                                          </p:spTgt>
                                        </p:tgtEl>
                                        <p:attrNameLst>
                                          <p:attrName>style.visibility</p:attrName>
                                        </p:attrNameLst>
                                      </p:cBhvr>
                                      <p:to>
                                        <p:strVal val="visible"/>
                                      </p:to>
                                    </p:set>
                                    <p:animEffect transition="in" filter="fade">
                                      <p:cBhvr>
                                        <p:cTn id="74" dur="1000"/>
                                        <p:tgtEl>
                                          <p:spTgt spid="6">
                                            <p:graphicEl>
                                              <a:dgm id="{8704FFC1-4110-4FD4-9F2F-99CEF99913EF}"/>
                                            </p:graphicEl>
                                          </p:spTgt>
                                        </p:tgtEl>
                                      </p:cBhvr>
                                    </p:animEffect>
                                    <p:anim calcmode="lin" valueType="num">
                                      <p:cBhvr>
                                        <p:cTn id="75" dur="1000" fill="hold"/>
                                        <p:tgtEl>
                                          <p:spTgt spid="6">
                                            <p:graphicEl>
                                              <a:dgm id="{8704FFC1-4110-4FD4-9F2F-99CEF99913EF}"/>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8704FFC1-4110-4FD4-9F2F-99CEF99913EF}"/>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graphicEl>
                                              <a:dgm id="{9C309BBA-275B-4439-91BA-E01921C3FBC3}"/>
                                            </p:graphicEl>
                                          </p:spTgt>
                                        </p:tgtEl>
                                        <p:attrNameLst>
                                          <p:attrName>style.visibility</p:attrName>
                                        </p:attrNameLst>
                                      </p:cBhvr>
                                      <p:to>
                                        <p:strVal val="visible"/>
                                      </p:to>
                                    </p:set>
                                    <p:animEffect transition="in" filter="fade">
                                      <p:cBhvr>
                                        <p:cTn id="81" dur="1000"/>
                                        <p:tgtEl>
                                          <p:spTgt spid="6">
                                            <p:graphicEl>
                                              <a:dgm id="{9C309BBA-275B-4439-91BA-E01921C3FBC3}"/>
                                            </p:graphicEl>
                                          </p:spTgt>
                                        </p:tgtEl>
                                      </p:cBhvr>
                                    </p:animEffect>
                                    <p:anim calcmode="lin" valueType="num">
                                      <p:cBhvr>
                                        <p:cTn id="82" dur="1000" fill="hold"/>
                                        <p:tgtEl>
                                          <p:spTgt spid="6">
                                            <p:graphicEl>
                                              <a:dgm id="{9C309BBA-275B-4439-91BA-E01921C3FBC3}"/>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9C309BBA-275B-4439-91BA-E01921C3FBC3}"/>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graphicEl>
                                              <a:dgm id="{25B0374D-855C-4E00-AB3A-0161DC986161}"/>
                                            </p:graphicEl>
                                          </p:spTgt>
                                        </p:tgtEl>
                                        <p:attrNameLst>
                                          <p:attrName>style.visibility</p:attrName>
                                        </p:attrNameLst>
                                      </p:cBhvr>
                                      <p:to>
                                        <p:strVal val="visible"/>
                                      </p:to>
                                    </p:set>
                                    <p:animEffect transition="in" filter="fade">
                                      <p:cBhvr>
                                        <p:cTn id="86" dur="1000"/>
                                        <p:tgtEl>
                                          <p:spTgt spid="6">
                                            <p:graphicEl>
                                              <a:dgm id="{25B0374D-855C-4E00-AB3A-0161DC986161}"/>
                                            </p:graphicEl>
                                          </p:spTgt>
                                        </p:tgtEl>
                                      </p:cBhvr>
                                    </p:animEffect>
                                    <p:anim calcmode="lin" valueType="num">
                                      <p:cBhvr>
                                        <p:cTn id="87" dur="1000" fill="hold"/>
                                        <p:tgtEl>
                                          <p:spTgt spid="6">
                                            <p:graphicEl>
                                              <a:dgm id="{25B0374D-855C-4E00-AB3A-0161DC986161}"/>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25B0374D-855C-4E00-AB3A-0161DC986161}"/>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1000"/>
                                        <p:tgtEl>
                                          <p:spTgt spid="7"/>
                                        </p:tgtEl>
                                      </p:cBhvr>
                                    </p:animEffect>
                                    <p:anim calcmode="lin" valueType="num">
                                      <p:cBhvr>
                                        <p:cTn id="94" dur="1000" fill="hold"/>
                                        <p:tgtEl>
                                          <p:spTgt spid="7"/>
                                        </p:tgtEl>
                                        <p:attrNameLst>
                                          <p:attrName>ppt_x</p:attrName>
                                        </p:attrNameLst>
                                      </p:cBhvr>
                                      <p:tavLst>
                                        <p:tav tm="0">
                                          <p:val>
                                            <p:strVal val="#ppt_x"/>
                                          </p:val>
                                        </p:tav>
                                        <p:tav tm="100000">
                                          <p:val>
                                            <p:strVal val="#ppt_x"/>
                                          </p:val>
                                        </p:tav>
                                      </p:tavLst>
                                    </p:anim>
                                    <p:anim calcmode="lin" valueType="num">
                                      <p:cBhvr>
                                        <p:cTn id="9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8477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rPr>
              <a:t>Home Practice Activities</a:t>
            </a:r>
          </a:p>
        </p:txBody>
      </p:sp>
      <p:sp>
        <p:nvSpPr>
          <p:cNvPr id="6" name="TextBox 5"/>
          <p:cNvSpPr txBox="1"/>
          <p:nvPr/>
        </p:nvSpPr>
        <p:spPr>
          <a:xfrm>
            <a:off x="533400" y="1295400"/>
            <a:ext cx="8305800" cy="2893100"/>
          </a:xfrm>
          <a:prstGeom prst="rect">
            <a:avLst/>
          </a:prstGeom>
          <a:noFill/>
        </p:spPr>
        <p:txBody>
          <a:bodyPr wrap="square" rtlCol="0">
            <a:spAutoFit/>
          </a:bodyPr>
          <a:lstStyle/>
          <a:p>
            <a:pPr algn="ctr"/>
            <a:r>
              <a:rPr lang="en-US" sz="2000" b="1" i="1" dirty="0">
                <a:solidFill>
                  <a:srgbClr val="00B050"/>
                </a:solidFill>
              </a:rPr>
              <a:t>Constructive conversation is another way to engage a child.  </a:t>
            </a:r>
          </a:p>
          <a:p>
            <a:endParaRPr lang="en-US" dirty="0"/>
          </a:p>
          <a:p>
            <a:r>
              <a:rPr lang="en-US" b="1" dirty="0">
                <a:solidFill>
                  <a:srgbClr val="C00000"/>
                </a:solidFill>
              </a:rPr>
              <a:t>Examples:</a:t>
            </a:r>
          </a:p>
          <a:p>
            <a:endParaRPr lang="en-US" dirty="0"/>
          </a:p>
          <a:p>
            <a:r>
              <a:rPr lang="en-US" b="1" i="1" dirty="0"/>
              <a:t>Tell me something you learned today.</a:t>
            </a:r>
          </a:p>
          <a:p>
            <a:r>
              <a:rPr lang="en-US" b="1" i="1" dirty="0"/>
              <a:t>Tell me something that made you laugh today.</a:t>
            </a:r>
          </a:p>
          <a:p>
            <a:r>
              <a:rPr lang="en-US" b="1" i="1" dirty="0"/>
              <a:t>What’s the most difficult thing you did at school today?</a:t>
            </a:r>
          </a:p>
          <a:p>
            <a:r>
              <a:rPr lang="en-US" b="1" i="1" dirty="0"/>
              <a:t>What was the goal of this assignment?</a:t>
            </a:r>
          </a:p>
          <a:p>
            <a:endParaRPr lang="en-US" dirty="0"/>
          </a:p>
          <a:p>
            <a:r>
              <a:rPr lang="en-US" dirty="0"/>
              <a:t> </a:t>
            </a:r>
          </a:p>
        </p:txBody>
      </p:sp>
      <p:sp>
        <p:nvSpPr>
          <p:cNvPr id="8" name="Right Arrow 7"/>
          <p:cNvSpPr/>
          <p:nvPr/>
        </p:nvSpPr>
        <p:spPr>
          <a:xfrm>
            <a:off x="533400" y="3962400"/>
            <a:ext cx="3581400" cy="2667000"/>
          </a:xfrm>
          <a:prstGeom prst="right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4880401"/>
            <a:ext cx="2895600" cy="830997"/>
          </a:xfrm>
          <a:prstGeom prst="rect">
            <a:avLst/>
          </a:prstGeom>
          <a:noFill/>
        </p:spPr>
        <p:txBody>
          <a:bodyPr wrap="square" rtlCol="0">
            <a:spAutoFit/>
          </a:bodyPr>
          <a:lstStyle/>
          <a:p>
            <a:pPr algn="ctr"/>
            <a:r>
              <a:rPr lang="en-US" sz="2400" b="1" dirty="0">
                <a:solidFill>
                  <a:srgbClr val="00B050"/>
                </a:solidFill>
              </a:rPr>
              <a:t>Growth Mindset Statements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77" t="44131" r="22805" b="11853"/>
          <a:stretch/>
        </p:blipFill>
        <p:spPr bwMode="auto">
          <a:xfrm rot="640449">
            <a:off x="4637332" y="4020017"/>
            <a:ext cx="3921534" cy="2487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86" t="47896" r="15415" b="28328"/>
          <a:stretch/>
        </p:blipFill>
        <p:spPr bwMode="auto">
          <a:xfrm>
            <a:off x="152400" y="54349"/>
            <a:ext cx="1484020" cy="108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Strategize</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665" t="17969" r="9116" b="8898"/>
          <a:stretch/>
        </p:blipFill>
        <p:spPr bwMode="auto">
          <a:xfrm rot="21085293">
            <a:off x="1066799" y="1230125"/>
            <a:ext cx="7118195" cy="4907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7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Strategize</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68" t="22171" r="11824" b="11952"/>
          <a:stretch/>
        </p:blipFill>
        <p:spPr bwMode="auto">
          <a:xfrm>
            <a:off x="2362200" y="1511642"/>
            <a:ext cx="4191000" cy="51289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524000" y="1824598"/>
            <a:ext cx="609600" cy="3584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24000" y="4076700"/>
            <a:ext cx="609600" cy="381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2703194"/>
            <a:ext cx="2133600" cy="1815882"/>
          </a:xfrm>
          <a:prstGeom prst="rect">
            <a:avLst/>
          </a:prstGeom>
          <a:noFill/>
          <a:ln w="28575">
            <a:solidFill>
              <a:schemeClr val="tx1"/>
            </a:solidFill>
          </a:ln>
        </p:spPr>
        <p:txBody>
          <a:bodyPr wrap="square" rtlCol="0">
            <a:spAutoFit/>
          </a:bodyPr>
          <a:lstStyle/>
          <a:p>
            <a:r>
              <a:rPr lang="en-US" sz="1600" dirty="0">
                <a:effectLst>
                  <a:outerShdw blurRad="38100" dist="38100" dir="2700000" algn="tl">
                    <a:srgbClr val="000000">
                      <a:alpha val="43137"/>
                    </a:srgbClr>
                  </a:outerShdw>
                </a:effectLst>
              </a:rPr>
              <a:t>Who is responsible?</a:t>
            </a:r>
          </a:p>
          <a:p>
            <a:endParaRPr lang="en-US" sz="1600" dirty="0"/>
          </a:p>
          <a:p>
            <a:pPr marL="285750" indent="-285750">
              <a:buFont typeface="Wingdings" pitchFamily="2" charset="2"/>
              <a:buChar char="q"/>
            </a:pPr>
            <a:r>
              <a:rPr lang="en-US" sz="1600" dirty="0"/>
              <a:t> principal (P)</a:t>
            </a:r>
          </a:p>
          <a:p>
            <a:pPr marL="285750" indent="-285750">
              <a:buFont typeface="Wingdings" pitchFamily="2" charset="2"/>
              <a:buChar char="q"/>
            </a:pPr>
            <a:r>
              <a:rPr lang="en-US" sz="1600" dirty="0"/>
              <a:t> coordinator(C)</a:t>
            </a:r>
          </a:p>
          <a:p>
            <a:pPr marL="285750" indent="-285750">
              <a:buFont typeface="Wingdings" pitchFamily="2" charset="2"/>
              <a:buChar char="q"/>
            </a:pPr>
            <a:r>
              <a:rPr lang="en-US" sz="1600" dirty="0"/>
              <a:t> counselor (CN)</a:t>
            </a:r>
          </a:p>
          <a:p>
            <a:pPr marL="285750" indent="-285750">
              <a:buFont typeface="Wingdings" pitchFamily="2" charset="2"/>
              <a:buChar char="q"/>
            </a:pPr>
            <a:r>
              <a:rPr lang="en-US" sz="1600" dirty="0"/>
              <a:t> teacher (T)</a:t>
            </a:r>
          </a:p>
          <a:p>
            <a:pPr marL="285750" indent="-285750">
              <a:buFont typeface="Wingdings" pitchFamily="2" charset="2"/>
              <a:buChar char="q"/>
            </a:pPr>
            <a:r>
              <a:rPr lang="en-US" sz="1600" dirty="0"/>
              <a:t> other staff (OS)</a:t>
            </a:r>
          </a:p>
        </p:txBody>
      </p:sp>
      <p:pic>
        <p:nvPicPr>
          <p:cNvPr id="3081" name="Picture 9" descr="C:\Users\user\AppData\Local\Microsoft\Windows\Temporary Internet Files\Content.IE5\ZUIIVUGC\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970" y="3133725"/>
            <a:ext cx="1714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9212" y="3373476"/>
            <a:ext cx="171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3645" y="3659226"/>
            <a:ext cx="171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970" y="3914962"/>
            <a:ext cx="171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2743200" y="1981200"/>
            <a:ext cx="3048000" cy="4191000"/>
            <a:chOff x="2743200" y="1981200"/>
            <a:chExt cx="3048000" cy="4191000"/>
          </a:xfrm>
        </p:grpSpPr>
        <p:sp>
          <p:nvSpPr>
            <p:cNvPr id="13" name="Rectangle 12"/>
            <p:cNvSpPr/>
            <p:nvPr/>
          </p:nvSpPr>
          <p:spPr>
            <a:xfrm>
              <a:off x="2743200" y="2209800"/>
              <a:ext cx="5334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p:cNvSpPr/>
            <p:nvPr/>
          </p:nvSpPr>
          <p:spPr>
            <a:xfrm>
              <a:off x="2971800" y="30480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Rectangle 14"/>
            <p:cNvSpPr/>
            <p:nvPr/>
          </p:nvSpPr>
          <p:spPr>
            <a:xfrm>
              <a:off x="4038600" y="2743200"/>
              <a:ext cx="533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4876800" y="19812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ectangle 16"/>
            <p:cNvSpPr/>
            <p:nvPr/>
          </p:nvSpPr>
          <p:spPr>
            <a:xfrm>
              <a:off x="5257800" y="3048000"/>
              <a:ext cx="533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Rectangle 17"/>
            <p:cNvSpPr/>
            <p:nvPr/>
          </p:nvSpPr>
          <p:spPr>
            <a:xfrm>
              <a:off x="2819400" y="5029200"/>
              <a:ext cx="533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Rectangle 18"/>
            <p:cNvSpPr/>
            <p:nvPr/>
          </p:nvSpPr>
          <p:spPr>
            <a:xfrm>
              <a:off x="3810000" y="42672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19"/>
            <p:cNvSpPr/>
            <p:nvPr/>
          </p:nvSpPr>
          <p:spPr>
            <a:xfrm>
              <a:off x="4572000" y="56388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2" name="Group 21"/>
          <p:cNvGrpSpPr/>
          <p:nvPr/>
        </p:nvGrpSpPr>
        <p:grpSpPr>
          <a:xfrm>
            <a:off x="3124200" y="1981200"/>
            <a:ext cx="2667000" cy="4267200"/>
            <a:chOff x="2743200" y="1905000"/>
            <a:chExt cx="2667000" cy="4267200"/>
          </a:xfrm>
        </p:grpSpPr>
        <p:sp>
          <p:nvSpPr>
            <p:cNvPr id="23" name="Rectangle 22"/>
            <p:cNvSpPr/>
            <p:nvPr/>
          </p:nvSpPr>
          <p:spPr>
            <a:xfrm>
              <a:off x="2743200" y="2209800"/>
              <a:ext cx="5334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Rectangle 23"/>
            <p:cNvSpPr/>
            <p:nvPr/>
          </p:nvSpPr>
          <p:spPr>
            <a:xfrm>
              <a:off x="3048000" y="23622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a:off x="4648200" y="2209800"/>
              <a:ext cx="533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876800" y="19812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Rectangle 26"/>
            <p:cNvSpPr/>
            <p:nvPr/>
          </p:nvSpPr>
          <p:spPr>
            <a:xfrm>
              <a:off x="4343400" y="1905000"/>
              <a:ext cx="533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Rectangle 27"/>
            <p:cNvSpPr/>
            <p:nvPr/>
          </p:nvSpPr>
          <p:spPr>
            <a:xfrm>
              <a:off x="3505200" y="4572000"/>
              <a:ext cx="533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Rectangle 28"/>
            <p:cNvSpPr/>
            <p:nvPr/>
          </p:nvSpPr>
          <p:spPr>
            <a:xfrm>
              <a:off x="3810000" y="42672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Rectangle 29"/>
            <p:cNvSpPr/>
            <p:nvPr/>
          </p:nvSpPr>
          <p:spPr>
            <a:xfrm>
              <a:off x="4572000" y="5638800"/>
              <a:ext cx="533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35" name="Group 34"/>
          <p:cNvGrpSpPr/>
          <p:nvPr/>
        </p:nvGrpSpPr>
        <p:grpSpPr>
          <a:xfrm>
            <a:off x="2971800" y="1828800"/>
            <a:ext cx="2819400" cy="4724400"/>
            <a:chOff x="2971800" y="1828800"/>
            <a:chExt cx="2819400" cy="4724400"/>
          </a:xfrm>
        </p:grpSpPr>
        <p:sp>
          <p:nvSpPr>
            <p:cNvPr id="31" name="Oval 30"/>
            <p:cNvSpPr/>
            <p:nvPr/>
          </p:nvSpPr>
          <p:spPr>
            <a:xfrm>
              <a:off x="2971800" y="213360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33800" y="426720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24400" y="548640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24400" y="182880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970" y="4124325"/>
            <a:ext cx="171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21"/>
                                        </p:tgtEl>
                                      </p:cBhvr>
                                    </p:animEffect>
                                    <p:set>
                                      <p:cBhvr>
                                        <p:cTn id="25" dur="1" fill="hold">
                                          <p:stCondLst>
                                            <p:cond delay="999"/>
                                          </p:stCondLst>
                                        </p:cTn>
                                        <p:tgtEl>
                                          <p:spTgt spid="21"/>
                                        </p:tgtEl>
                                        <p:attrNameLst>
                                          <p:attrName>style.visibility</p:attrName>
                                        </p:attrNameLst>
                                      </p:cBhvr>
                                      <p:to>
                                        <p:strVal val="hidden"/>
                                      </p:to>
                                    </p:set>
                                  </p:childTnLst>
                                </p:cTn>
                              </p:par>
                              <p:par>
                                <p:cTn id="26" presetID="1"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81"/>
                                        </p:tgtEl>
                                        <p:attrNameLst>
                                          <p:attrName>style.visibility</p:attrName>
                                        </p:attrNameLst>
                                      </p:cBhvr>
                                      <p:to>
                                        <p:strVal val="visible"/>
                                      </p:to>
                                    </p:set>
                                    <p:animEffect transition="in" filter="fade">
                                      <p:cBhvr>
                                        <p:cTn id="44" dur="1000"/>
                                        <p:tgtEl>
                                          <p:spTgt spid="3081"/>
                                        </p:tgtEl>
                                      </p:cBhvr>
                                    </p:animEffect>
                                    <p:anim calcmode="lin" valueType="num">
                                      <p:cBhvr>
                                        <p:cTn id="45" dur="1000" fill="hold"/>
                                        <p:tgtEl>
                                          <p:spTgt spid="3081"/>
                                        </p:tgtEl>
                                        <p:attrNameLst>
                                          <p:attrName>ppt_x</p:attrName>
                                        </p:attrNameLst>
                                      </p:cBhvr>
                                      <p:tavLst>
                                        <p:tav tm="0">
                                          <p:val>
                                            <p:strVal val="#ppt_x"/>
                                          </p:val>
                                        </p:tav>
                                        <p:tav tm="100000">
                                          <p:val>
                                            <p:strVal val="#ppt_x"/>
                                          </p:val>
                                        </p:tav>
                                      </p:tavLst>
                                    </p:anim>
                                    <p:anim calcmode="lin" valueType="num">
                                      <p:cBhvr>
                                        <p:cTn id="46"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082"/>
                                        </p:tgtEl>
                                        <p:attrNameLst>
                                          <p:attrName>style.visibility</p:attrName>
                                        </p:attrNameLst>
                                      </p:cBhvr>
                                      <p:to>
                                        <p:strVal val="visible"/>
                                      </p:to>
                                    </p:set>
                                    <p:animEffect transition="in" filter="fade">
                                      <p:cBhvr>
                                        <p:cTn id="51" dur="1000"/>
                                        <p:tgtEl>
                                          <p:spTgt spid="3082"/>
                                        </p:tgtEl>
                                      </p:cBhvr>
                                    </p:animEffect>
                                    <p:anim calcmode="lin" valueType="num">
                                      <p:cBhvr>
                                        <p:cTn id="52" dur="1000" fill="hold"/>
                                        <p:tgtEl>
                                          <p:spTgt spid="3082"/>
                                        </p:tgtEl>
                                        <p:attrNameLst>
                                          <p:attrName>ppt_x</p:attrName>
                                        </p:attrNameLst>
                                      </p:cBhvr>
                                      <p:tavLst>
                                        <p:tav tm="0">
                                          <p:val>
                                            <p:strVal val="#ppt_x"/>
                                          </p:val>
                                        </p:tav>
                                        <p:tav tm="100000">
                                          <p:val>
                                            <p:strVal val="#ppt_x"/>
                                          </p:val>
                                        </p:tav>
                                      </p:tavLst>
                                    </p:anim>
                                    <p:anim calcmode="lin" valueType="num">
                                      <p:cBhvr>
                                        <p:cTn id="53"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083"/>
                                        </p:tgtEl>
                                        <p:attrNameLst>
                                          <p:attrName>style.visibility</p:attrName>
                                        </p:attrNameLst>
                                      </p:cBhvr>
                                      <p:to>
                                        <p:strVal val="visible"/>
                                      </p:to>
                                    </p:set>
                                    <p:animEffect transition="in" filter="fade">
                                      <p:cBhvr>
                                        <p:cTn id="58" dur="1000"/>
                                        <p:tgtEl>
                                          <p:spTgt spid="3083"/>
                                        </p:tgtEl>
                                      </p:cBhvr>
                                    </p:animEffect>
                                    <p:anim calcmode="lin" valueType="num">
                                      <p:cBhvr>
                                        <p:cTn id="59" dur="1000" fill="hold"/>
                                        <p:tgtEl>
                                          <p:spTgt spid="3083"/>
                                        </p:tgtEl>
                                        <p:attrNameLst>
                                          <p:attrName>ppt_x</p:attrName>
                                        </p:attrNameLst>
                                      </p:cBhvr>
                                      <p:tavLst>
                                        <p:tav tm="0">
                                          <p:val>
                                            <p:strVal val="#ppt_x"/>
                                          </p:val>
                                        </p:tav>
                                        <p:tav tm="100000">
                                          <p:val>
                                            <p:strVal val="#ppt_x"/>
                                          </p:val>
                                        </p:tav>
                                      </p:tavLst>
                                    </p:anim>
                                    <p:anim calcmode="lin" valueType="num">
                                      <p:cBhvr>
                                        <p:cTn id="60"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084"/>
                                        </p:tgtEl>
                                        <p:attrNameLst>
                                          <p:attrName>style.visibility</p:attrName>
                                        </p:attrNameLst>
                                      </p:cBhvr>
                                      <p:to>
                                        <p:strVal val="visible"/>
                                      </p:to>
                                    </p:set>
                                    <p:animEffect transition="in" filter="fade">
                                      <p:cBhvr>
                                        <p:cTn id="65" dur="1000"/>
                                        <p:tgtEl>
                                          <p:spTgt spid="3084"/>
                                        </p:tgtEl>
                                      </p:cBhvr>
                                    </p:animEffect>
                                    <p:anim calcmode="lin" valueType="num">
                                      <p:cBhvr>
                                        <p:cTn id="66" dur="1000" fill="hold"/>
                                        <p:tgtEl>
                                          <p:spTgt spid="3084"/>
                                        </p:tgtEl>
                                        <p:attrNameLst>
                                          <p:attrName>ppt_x</p:attrName>
                                        </p:attrNameLst>
                                      </p:cBhvr>
                                      <p:tavLst>
                                        <p:tav tm="0">
                                          <p:val>
                                            <p:strVal val="#ppt_x"/>
                                          </p:val>
                                        </p:tav>
                                        <p:tav tm="100000">
                                          <p:val>
                                            <p:strVal val="#ppt_x"/>
                                          </p:val>
                                        </p:tav>
                                      </p:tavLst>
                                    </p:anim>
                                    <p:anim calcmode="lin" valueType="num">
                                      <p:cBhvr>
                                        <p:cTn id="67"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1143000" indent="-1143000">
              <a:buClr>
                <a:srgbClr val="C00000"/>
              </a:buClr>
              <a:buBlip>
                <a:blip r:embed="rId3"/>
              </a:buBlip>
            </a:pPr>
            <a:r>
              <a:rPr lang="en-US" sz="8000" dirty="0">
                <a:latin typeface="+mj-lt"/>
              </a:rPr>
              <a:t>Integrate data into school’s Parent Involvement Policy.</a:t>
            </a:r>
          </a:p>
          <a:p>
            <a:pPr marL="1143000" indent="-1143000">
              <a:buClr>
                <a:srgbClr val="C00000"/>
              </a:buClr>
              <a:buBlip>
                <a:blip r:embed="rId3"/>
              </a:buBlip>
            </a:pPr>
            <a:r>
              <a:rPr lang="en-US" sz="8000" dirty="0">
                <a:latin typeface="+mj-lt"/>
              </a:rPr>
              <a:t>Incorporate data to develop a comprehensive School-Parent Compact.</a:t>
            </a:r>
          </a:p>
          <a:p>
            <a:pPr marL="1143000" indent="-1143000">
              <a:buClr>
                <a:srgbClr val="C00000"/>
              </a:buClr>
              <a:buBlip>
                <a:blip r:embed="rId3"/>
              </a:buBlip>
            </a:pPr>
            <a:r>
              <a:rPr lang="en-US" sz="8000" dirty="0">
                <a:latin typeface="+mj-lt"/>
              </a:rPr>
              <a:t>Design and conduct parent workshops. </a:t>
            </a:r>
          </a:p>
          <a:p>
            <a:pPr marL="1143000" indent="-1143000">
              <a:buClr>
                <a:srgbClr val="C00000"/>
              </a:buClr>
              <a:buBlip>
                <a:blip r:embed="rId3"/>
              </a:buBlip>
            </a:pPr>
            <a:r>
              <a:rPr lang="en-US" sz="8000" dirty="0">
                <a:latin typeface="+mj-lt"/>
              </a:rPr>
              <a:t>Share data with the School Site Council members.</a:t>
            </a:r>
          </a:p>
          <a:p>
            <a:pPr marL="1143000" indent="-1143000">
              <a:buClr>
                <a:srgbClr val="C00000"/>
              </a:buClr>
              <a:buBlip>
                <a:blip r:embed="rId3"/>
              </a:buBlip>
            </a:pPr>
            <a:r>
              <a:rPr lang="en-US" sz="8000" dirty="0">
                <a:latin typeface="+mj-lt"/>
              </a:rPr>
              <a:t>Share data with the advisory councils.</a:t>
            </a:r>
          </a:p>
          <a:p>
            <a:pPr marL="1143000" indent="-1143000">
              <a:buClr>
                <a:srgbClr val="C00000"/>
              </a:buClr>
              <a:buBlip>
                <a:blip r:embed="rId3"/>
              </a:buBlip>
            </a:pPr>
            <a:r>
              <a:rPr lang="en-US" sz="8000" dirty="0">
                <a:latin typeface="+mj-lt"/>
              </a:rPr>
              <a:t>Use this data to assess volunteer needs at the school.</a:t>
            </a:r>
          </a:p>
          <a:p>
            <a:pPr marL="1143000" indent="-1143000">
              <a:buClr>
                <a:srgbClr val="C00000"/>
              </a:buClr>
              <a:buBlip>
                <a:blip r:embed="rId3"/>
              </a:buBlip>
            </a:pPr>
            <a:r>
              <a:rPr lang="en-US" sz="8000" dirty="0">
                <a:latin typeface="+mj-lt"/>
              </a:rPr>
              <a:t>Use this data to for budget allocation purposes.</a:t>
            </a:r>
          </a:p>
          <a:p>
            <a:pPr marL="1143000" indent="-1143000">
              <a:buClr>
                <a:srgbClr val="C00000"/>
              </a:buClr>
              <a:buBlip>
                <a:blip r:embed="rId3"/>
              </a:buBlip>
            </a:pPr>
            <a:r>
              <a:rPr lang="en-US" sz="8000" dirty="0">
                <a:latin typeface="+mj-lt"/>
              </a:rPr>
              <a:t>Use this data to enhance communication among the stakeholders.</a:t>
            </a:r>
          </a:p>
          <a:p>
            <a:pPr marL="0" indent="0" algn="ctr">
              <a:buNone/>
            </a:pPr>
            <a:endParaRPr lang="en-US" dirty="0"/>
          </a:p>
        </p:txBody>
      </p:sp>
      <p:sp>
        <p:nvSpPr>
          <p:cNvPr id="2" name="TextBox 1"/>
          <p:cNvSpPr txBox="1"/>
          <p:nvPr/>
        </p:nvSpPr>
        <p:spPr>
          <a:xfrm>
            <a:off x="304800" y="304800"/>
            <a:ext cx="8610600" cy="107721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schemeClr val="tx1"/>
                </a:solidFill>
                <a:effectLst>
                  <a:outerShdw blurRad="38100" dist="38100" dir="2700000" algn="tl">
                    <a:srgbClr val="000000">
                      <a:alpha val="43137"/>
                    </a:srgbClr>
                  </a:outerShdw>
                </a:effectLst>
              </a:rPr>
              <a:t>How do you think we might be able use the data we gathered today?</a:t>
            </a:r>
          </a:p>
        </p:txBody>
      </p:sp>
    </p:spTree>
    <p:extLst>
      <p:ext uri="{BB962C8B-B14F-4D97-AF65-F5344CB8AC3E}">
        <p14:creationId xmlns:p14="http://schemas.microsoft.com/office/powerpoint/2010/main" val="168174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a:ln cmpd="tri"/>
        </p:spPr>
        <p:style>
          <a:lnRef idx="2">
            <a:schemeClr val="accent5"/>
          </a:lnRef>
          <a:fillRef idx="1">
            <a:schemeClr val="lt1"/>
          </a:fillRef>
          <a:effectRef idx="0">
            <a:schemeClr val="accent5"/>
          </a:effectRef>
          <a:fontRef idx="minor">
            <a:schemeClr val="dk1"/>
          </a:fontRef>
        </p:style>
        <p:txBody>
          <a:bodyPr>
            <a:normAutofit/>
          </a:bodyPr>
          <a:lstStyle/>
          <a:p>
            <a:pPr algn="ctr"/>
            <a:r>
              <a:rPr lang="en-US" sz="3200" b="1" dirty="0">
                <a:solidFill>
                  <a:schemeClr val="tx1"/>
                </a:solidFill>
                <a:effectLst>
                  <a:outerShdw blurRad="38100" dist="38100" dir="2700000" algn="tl">
                    <a:srgbClr val="000000">
                      <a:alpha val="43137"/>
                    </a:srgbClr>
                  </a:outerShdw>
                </a:effectLst>
                <a:latin typeface="+mn-lt"/>
              </a:rPr>
              <a:t>Revisit our definition of parent engagement</a:t>
            </a:r>
          </a:p>
        </p:txBody>
      </p:sp>
      <p:sp>
        <p:nvSpPr>
          <p:cNvPr id="3" name="Content Placeholder 2"/>
          <p:cNvSpPr>
            <a:spLocks noGrp="1"/>
          </p:cNvSpPr>
          <p:nvPr>
            <p:ph idx="1"/>
          </p:nvPr>
        </p:nvSpPr>
        <p:spPr/>
        <p:txBody>
          <a:bodyPr/>
          <a:lstStyle/>
          <a:p>
            <a:pPr algn="ctr"/>
            <a:r>
              <a:rPr lang="en-US" sz="2400" i="1" dirty="0">
                <a:solidFill>
                  <a:srgbClr val="00B050"/>
                </a:solidFill>
              </a:rPr>
              <a:t>Has your definition of parent engagement changed?</a:t>
            </a:r>
          </a:p>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67000"/>
            <a:ext cx="38100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9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ctr">
              <a:buNone/>
            </a:pPr>
            <a:endParaRPr lang="en-US" sz="4800" b="1" dirty="0">
              <a:effectLst>
                <a:outerShdw blurRad="38100" dist="38100" dir="2700000" algn="tl">
                  <a:srgbClr val="000000">
                    <a:alpha val="43137"/>
                  </a:srgbClr>
                </a:outerShdw>
              </a:effectLst>
            </a:endParaRPr>
          </a:p>
          <a:p>
            <a:pPr marL="0" indent="0" algn="ctr">
              <a:buNone/>
            </a:pPr>
            <a:r>
              <a:rPr lang="en-US" sz="4800" b="1" dirty="0">
                <a:effectLst>
                  <a:outerShdw blurRad="38100" dist="38100" dir="2700000" algn="tl">
                    <a:srgbClr val="000000">
                      <a:alpha val="43137"/>
                    </a:srgbClr>
                  </a:outerShdw>
                </a:effectLst>
              </a:rPr>
              <a:t>Thank you!</a:t>
            </a:r>
          </a:p>
        </p:txBody>
      </p:sp>
      <p:sp>
        <p:nvSpPr>
          <p:cNvPr id="5" name="Rectangle 4"/>
          <p:cNvSpPr/>
          <p:nvPr/>
        </p:nvSpPr>
        <p:spPr>
          <a:xfrm>
            <a:off x="1522141" y="2438400"/>
            <a:ext cx="6324600" cy="2677656"/>
          </a:xfrm>
          <a:prstGeom prst="rect">
            <a:avLst/>
          </a:prstGeom>
          <a:ln w="76200" cap="sq" cmpd="thinThick">
            <a:solidFill>
              <a:srgbClr val="C00000"/>
            </a:solidFill>
            <a:miter lim="800000"/>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i="1" dirty="0"/>
              <a:t>Productive collaborations between family and school, therefore, will demand that parents and teachers recognize the critical importance of each other’s participation in the life of the child.</a:t>
            </a:r>
          </a:p>
          <a:p>
            <a:r>
              <a:rPr lang="en-US" sz="2400" i="1" dirty="0"/>
              <a:t>                        ------ Sara Lawrence Lightfoot</a:t>
            </a:r>
          </a:p>
          <a:p>
            <a:r>
              <a:rPr lang="en-US" sz="2400" i="1" dirty="0">
                <a:effectLst/>
              </a:rPr>
              <a:t>                                          Harvard University</a:t>
            </a:r>
            <a:endParaRPr lang="en-US" sz="2400" dirty="0">
              <a:effectLst/>
            </a:endParaRPr>
          </a:p>
        </p:txBody>
      </p:sp>
    </p:spTree>
    <p:extLst>
      <p:ext uri="{BB962C8B-B14F-4D97-AF65-F5344CB8AC3E}">
        <p14:creationId xmlns:p14="http://schemas.microsoft.com/office/powerpoint/2010/main" val="301814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52600" y="1143000"/>
            <a:ext cx="6934199" cy="5103804"/>
          </a:xfrm>
        </p:spPr>
        <p:txBody>
          <a:bodyPr>
            <a:normAutofit fontScale="92500" lnSpcReduction="20000"/>
          </a:bodyPr>
          <a:lstStyle/>
          <a:p>
            <a:pPr marL="0" indent="0">
              <a:buNone/>
            </a:pPr>
            <a:endParaRPr lang="en-US" sz="2800" dirty="0">
              <a:solidFill>
                <a:srgbClr val="852C7E"/>
              </a:solidFill>
              <a:latin typeface="Arial Black" pitchFamily="34" charset="0"/>
            </a:endParaRPr>
          </a:p>
          <a:p>
            <a:pPr marL="0" indent="0">
              <a:buNone/>
            </a:pPr>
            <a:r>
              <a:rPr lang="en-US" sz="2800" dirty="0">
                <a:solidFill>
                  <a:schemeClr val="tx2">
                    <a:lumMod val="75000"/>
                  </a:schemeClr>
                </a:solidFill>
                <a:latin typeface="Arial Black" pitchFamily="34" charset="0"/>
              </a:rPr>
              <a:t>MISSION:  Every LAUSD student will receive a high-quality education in a safe, caring environment, and every student will be college-prepared and career-ready.</a:t>
            </a:r>
          </a:p>
          <a:p>
            <a:pPr marL="0" indent="0">
              <a:buNone/>
            </a:pPr>
            <a:r>
              <a:rPr lang="en-US" sz="2800" dirty="0">
                <a:solidFill>
                  <a:srgbClr val="00B050"/>
                </a:solidFill>
                <a:latin typeface="Berlin Sans FB Demi" pitchFamily="34" charset="0"/>
              </a:rPr>
              <a:t>Core Beliefs:</a:t>
            </a:r>
          </a:p>
          <a:p>
            <a:pPr marL="457200" indent="-457200">
              <a:buFont typeface="+mj-lt"/>
              <a:buAutoNum type="arabicPeriod"/>
            </a:pPr>
            <a:r>
              <a:rPr lang="en-US" sz="2400" dirty="0"/>
              <a:t>Start with students</a:t>
            </a:r>
          </a:p>
          <a:p>
            <a:pPr marL="457200" indent="-457200">
              <a:buFont typeface="+mj-lt"/>
              <a:buAutoNum type="arabicPeriod"/>
            </a:pPr>
            <a:r>
              <a:rPr lang="en-US" sz="2400" dirty="0"/>
              <a:t>Families are our partners</a:t>
            </a:r>
          </a:p>
          <a:p>
            <a:pPr marL="457200" indent="-457200">
              <a:buFont typeface="+mj-lt"/>
              <a:buAutoNum type="arabicPeriod"/>
            </a:pPr>
            <a:r>
              <a:rPr lang="en-US" sz="2400" dirty="0"/>
              <a:t>Success is in the classroom</a:t>
            </a:r>
          </a:p>
          <a:p>
            <a:pPr marL="457200" indent="-457200">
              <a:buFont typeface="+mj-lt"/>
              <a:buAutoNum type="arabicPeriod"/>
            </a:pPr>
            <a:r>
              <a:rPr lang="en-US" sz="2400" dirty="0"/>
              <a:t>Diversity is our strength</a:t>
            </a:r>
          </a:p>
          <a:p>
            <a:pPr marL="457200" indent="-457200">
              <a:buFont typeface="+mj-lt"/>
              <a:buAutoNum type="arabicPeriod"/>
            </a:pPr>
            <a:r>
              <a:rPr lang="en-US" sz="2400" dirty="0"/>
              <a:t>Effective teaching, leadership, and accountability are the keys to our success</a:t>
            </a:r>
          </a:p>
          <a:p>
            <a:pPr marL="0" indent="0">
              <a:buNone/>
            </a:pPr>
            <a:endParaRPr lang="en-US" dirty="0"/>
          </a:p>
        </p:txBody>
      </p:sp>
      <p:sp>
        <p:nvSpPr>
          <p:cNvPr id="4" name="Rectangle 3"/>
          <p:cNvSpPr/>
          <p:nvPr/>
        </p:nvSpPr>
        <p:spPr>
          <a:xfrm>
            <a:off x="1981200" y="86972"/>
            <a:ext cx="6812683" cy="1077218"/>
          </a:xfrm>
          <a:prstGeom prst="rect">
            <a:avLst/>
          </a:prstGeom>
          <a:noFill/>
          <a:ln w="38100">
            <a:solidFill>
              <a:srgbClr val="FF0000"/>
            </a:solidFill>
          </a:ln>
        </p:spPr>
        <p:txBody>
          <a:bodyPr wrap="square" lIns="91440" tIns="45720" rIns="91440" bIns="45720">
            <a:spAutoFit/>
          </a:bodyPr>
          <a:lstStyle/>
          <a:p>
            <a:pPr defTabSz="457200"/>
            <a:r>
              <a:rPr lang="en-US" sz="3200" b="1" cap="small" spc="200" dirty="0">
                <a:ln w="12700">
                  <a:noFill/>
                  <a:prstDash val="solid"/>
                </a:ln>
                <a:effectLst>
                  <a:outerShdw blurRad="50800" dist="38100" dir="2700000" algn="tl" rotWithShape="0">
                    <a:prstClr val="black">
                      <a:alpha val="40000"/>
                    </a:prstClr>
                  </a:outerShdw>
                </a:effectLst>
              </a:rPr>
              <a:t>LAUSD’s</a:t>
            </a:r>
            <a:r>
              <a:rPr lang="en-US" sz="3200" b="1" cap="small" spc="200" dirty="0">
                <a:ln w="12700">
                  <a:noFill/>
                  <a:prstDash val="solid"/>
                </a:ln>
                <a:solidFill>
                  <a:srgbClr val="008000"/>
                </a:solidFill>
                <a:effectLst>
                  <a:outerShdw blurRad="50800" dist="38100" dir="2700000" algn="tl" rotWithShape="0">
                    <a:prstClr val="black">
                      <a:alpha val="40000"/>
                    </a:prstClr>
                  </a:outerShdw>
                </a:effectLst>
              </a:rPr>
              <a:t> </a:t>
            </a:r>
            <a:r>
              <a:rPr lang="en-US" sz="3200" b="1" cap="small" spc="200" dirty="0">
                <a:ln w="12700">
                  <a:noFill/>
                  <a:prstDash val="solid"/>
                </a:ln>
                <a:solidFill>
                  <a:schemeClr val="tx2">
                    <a:lumMod val="75000"/>
                  </a:schemeClr>
                </a:solidFill>
                <a:effectLst>
                  <a:outerShdw blurRad="50800" dist="38100" dir="2700000" algn="tl" rotWithShape="0">
                    <a:prstClr val="black">
                      <a:alpha val="40000"/>
                    </a:prstClr>
                  </a:outerShdw>
                </a:effectLst>
              </a:rPr>
              <a:t>Mission</a:t>
            </a:r>
            <a:r>
              <a:rPr lang="en-US" sz="3200" b="1" cap="small" spc="200" dirty="0">
                <a:ln w="12700">
                  <a:noFill/>
                  <a:prstDash val="solid"/>
                </a:ln>
                <a:solidFill>
                  <a:srgbClr val="008000"/>
                </a:solidFill>
                <a:effectLst>
                  <a:outerShdw blurRad="50800" dist="38100" dir="2700000" algn="tl" rotWithShape="0">
                    <a:prstClr val="black">
                      <a:alpha val="40000"/>
                    </a:prstClr>
                  </a:outerShdw>
                </a:effectLst>
              </a:rPr>
              <a:t> </a:t>
            </a:r>
            <a:r>
              <a:rPr lang="en-US" sz="3200" b="1" cap="small" spc="200" dirty="0">
                <a:ln w="12700">
                  <a:noFill/>
                  <a:prstDash val="solid"/>
                </a:ln>
                <a:effectLst>
                  <a:outerShdw blurRad="50800" dist="38100" dir="2700000" algn="tl" rotWithShape="0">
                    <a:prstClr val="black">
                      <a:alpha val="40000"/>
                    </a:prstClr>
                  </a:outerShdw>
                </a:effectLst>
              </a:rPr>
              <a:t>and</a:t>
            </a:r>
            <a:r>
              <a:rPr lang="en-US" sz="3200" b="1" cap="small" spc="200" dirty="0">
                <a:ln w="12700">
                  <a:noFill/>
                  <a:prstDash val="solid"/>
                </a:ln>
                <a:solidFill>
                  <a:srgbClr val="008000"/>
                </a:solidFill>
                <a:effectLst>
                  <a:outerShdw blurRad="50800" dist="38100" dir="2700000" algn="tl" rotWithShape="0">
                    <a:prstClr val="black">
                      <a:alpha val="40000"/>
                    </a:prstClr>
                  </a:outerShdw>
                </a:effectLst>
              </a:rPr>
              <a:t> Core Beliefs</a:t>
            </a:r>
          </a:p>
        </p:txBody>
      </p:sp>
      <p:sp>
        <p:nvSpPr>
          <p:cNvPr id="2" name="TextBox 1"/>
          <p:cNvSpPr txBox="1"/>
          <p:nvPr/>
        </p:nvSpPr>
        <p:spPr>
          <a:xfrm>
            <a:off x="4615787" y="6421693"/>
            <a:ext cx="533400" cy="369332"/>
          </a:xfrm>
          <a:prstGeom prst="rect">
            <a:avLst/>
          </a:prstGeom>
          <a:noFill/>
        </p:spPr>
        <p:txBody>
          <a:bodyPr wrap="square" rtlCol="0">
            <a:spAutoFit/>
          </a:bodyPr>
          <a:lstStyle/>
          <a:p>
            <a:fld id="{7727375E-35A9-48A3-B5A0-BE1173D2AF5C}" type="slidenum">
              <a:rPr lang="en-US" smtClean="0"/>
              <a:pPr/>
              <a:t>2</a:t>
            </a:fld>
            <a:endParaRPr lang="en-US" dirty="0"/>
          </a:p>
        </p:txBody>
      </p:sp>
      <p:sp>
        <p:nvSpPr>
          <p:cNvPr id="3" name="Frame 2"/>
          <p:cNvSpPr/>
          <p:nvPr/>
        </p:nvSpPr>
        <p:spPr>
          <a:xfrm>
            <a:off x="1752600" y="4114800"/>
            <a:ext cx="4495800" cy="609600"/>
          </a:xfrm>
          <a:prstGeom prst="frame">
            <a:avLst/>
          </a:prstGeom>
          <a:solidFill>
            <a:srgbClr val="FF00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9" name="Picture 5" descr="https://i2.wp.com/www.ivanhoeschool.com/wp-content/uploads/2013/07/LAUSD-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09" y="86972"/>
            <a:ext cx="1447800"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Benefits of Parent Engagement</a:t>
            </a:r>
            <a:endParaRPr lang="en-US" sz="4000"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2907914226"/>
              </p:ext>
            </p:extLst>
          </p:nvPr>
        </p:nvGraphicFramePr>
        <p:xfrm>
          <a:off x="9906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9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300501D-49CD-495E-AF33-6C8698536861}"/>
                                            </p:graphicEl>
                                          </p:spTgt>
                                        </p:tgtEl>
                                        <p:attrNameLst>
                                          <p:attrName>style.visibility</p:attrName>
                                        </p:attrNameLst>
                                      </p:cBhvr>
                                      <p:to>
                                        <p:strVal val="visible"/>
                                      </p:to>
                                    </p:set>
                                    <p:animEffect transition="in" filter="fade">
                                      <p:cBhvr>
                                        <p:cTn id="7" dur="1000"/>
                                        <p:tgtEl>
                                          <p:spTgt spid="5">
                                            <p:graphicEl>
                                              <a:dgm id="{3300501D-49CD-495E-AF33-6C8698536861}"/>
                                            </p:graphicEl>
                                          </p:spTgt>
                                        </p:tgtEl>
                                      </p:cBhvr>
                                    </p:animEffect>
                                    <p:anim calcmode="lin" valueType="num">
                                      <p:cBhvr>
                                        <p:cTn id="8" dur="1000" fill="hold"/>
                                        <p:tgtEl>
                                          <p:spTgt spid="5">
                                            <p:graphicEl>
                                              <a:dgm id="{3300501D-49CD-495E-AF33-6C8698536861}"/>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300501D-49CD-495E-AF33-6C869853686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BA18B82F-E79F-4B97-9BB5-C66512705861}"/>
                                            </p:graphicEl>
                                          </p:spTgt>
                                        </p:tgtEl>
                                        <p:attrNameLst>
                                          <p:attrName>style.visibility</p:attrName>
                                        </p:attrNameLst>
                                      </p:cBhvr>
                                      <p:to>
                                        <p:strVal val="visible"/>
                                      </p:to>
                                    </p:set>
                                    <p:animEffect transition="in" filter="fade">
                                      <p:cBhvr>
                                        <p:cTn id="12" dur="1000"/>
                                        <p:tgtEl>
                                          <p:spTgt spid="5">
                                            <p:graphicEl>
                                              <a:dgm id="{BA18B82F-E79F-4B97-9BB5-C66512705861}"/>
                                            </p:graphicEl>
                                          </p:spTgt>
                                        </p:tgtEl>
                                      </p:cBhvr>
                                    </p:animEffect>
                                    <p:anim calcmode="lin" valueType="num">
                                      <p:cBhvr>
                                        <p:cTn id="13" dur="1000" fill="hold"/>
                                        <p:tgtEl>
                                          <p:spTgt spid="5">
                                            <p:graphicEl>
                                              <a:dgm id="{BA18B82F-E79F-4B97-9BB5-C66512705861}"/>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BA18B82F-E79F-4B97-9BB5-C6651270586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BD987967-0F96-43DE-94B6-9AF2E5CB779C}"/>
                                            </p:graphicEl>
                                          </p:spTgt>
                                        </p:tgtEl>
                                        <p:attrNameLst>
                                          <p:attrName>style.visibility</p:attrName>
                                        </p:attrNameLst>
                                      </p:cBhvr>
                                      <p:to>
                                        <p:strVal val="visible"/>
                                      </p:to>
                                    </p:set>
                                    <p:animEffect transition="in" filter="fade">
                                      <p:cBhvr>
                                        <p:cTn id="19" dur="1000"/>
                                        <p:tgtEl>
                                          <p:spTgt spid="5">
                                            <p:graphicEl>
                                              <a:dgm id="{BD987967-0F96-43DE-94B6-9AF2E5CB779C}"/>
                                            </p:graphicEl>
                                          </p:spTgt>
                                        </p:tgtEl>
                                      </p:cBhvr>
                                    </p:animEffect>
                                    <p:anim calcmode="lin" valueType="num">
                                      <p:cBhvr>
                                        <p:cTn id="20" dur="1000" fill="hold"/>
                                        <p:tgtEl>
                                          <p:spTgt spid="5">
                                            <p:graphicEl>
                                              <a:dgm id="{BD987967-0F96-43DE-94B6-9AF2E5CB779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BD987967-0F96-43DE-94B6-9AF2E5CB779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5696C660-6E88-44F3-BA6F-FC72A526CACF}"/>
                                            </p:graphicEl>
                                          </p:spTgt>
                                        </p:tgtEl>
                                        <p:attrNameLst>
                                          <p:attrName>style.visibility</p:attrName>
                                        </p:attrNameLst>
                                      </p:cBhvr>
                                      <p:to>
                                        <p:strVal val="visible"/>
                                      </p:to>
                                    </p:set>
                                    <p:animEffect transition="in" filter="fade">
                                      <p:cBhvr>
                                        <p:cTn id="26" dur="1000"/>
                                        <p:tgtEl>
                                          <p:spTgt spid="5">
                                            <p:graphicEl>
                                              <a:dgm id="{5696C660-6E88-44F3-BA6F-FC72A526CACF}"/>
                                            </p:graphicEl>
                                          </p:spTgt>
                                        </p:tgtEl>
                                      </p:cBhvr>
                                    </p:animEffect>
                                    <p:anim calcmode="lin" valueType="num">
                                      <p:cBhvr>
                                        <p:cTn id="27" dur="1000" fill="hold"/>
                                        <p:tgtEl>
                                          <p:spTgt spid="5">
                                            <p:graphicEl>
                                              <a:dgm id="{5696C660-6E88-44F3-BA6F-FC72A526CACF}"/>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5696C660-6E88-44F3-BA6F-FC72A526CAC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7D277CA0-3ECE-4A77-BFC1-3425CBB2985C}"/>
                                            </p:graphicEl>
                                          </p:spTgt>
                                        </p:tgtEl>
                                        <p:attrNameLst>
                                          <p:attrName>style.visibility</p:attrName>
                                        </p:attrNameLst>
                                      </p:cBhvr>
                                      <p:to>
                                        <p:strVal val="visible"/>
                                      </p:to>
                                    </p:set>
                                    <p:animEffect transition="in" filter="fade">
                                      <p:cBhvr>
                                        <p:cTn id="31" dur="1000"/>
                                        <p:tgtEl>
                                          <p:spTgt spid="5">
                                            <p:graphicEl>
                                              <a:dgm id="{7D277CA0-3ECE-4A77-BFC1-3425CBB2985C}"/>
                                            </p:graphicEl>
                                          </p:spTgt>
                                        </p:tgtEl>
                                      </p:cBhvr>
                                    </p:animEffect>
                                    <p:anim calcmode="lin" valueType="num">
                                      <p:cBhvr>
                                        <p:cTn id="32" dur="1000" fill="hold"/>
                                        <p:tgtEl>
                                          <p:spTgt spid="5">
                                            <p:graphicEl>
                                              <a:dgm id="{7D277CA0-3ECE-4A77-BFC1-3425CBB2985C}"/>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7D277CA0-3ECE-4A77-BFC1-3425CBB2985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7905CEB9-B965-42B8-9401-2B06C6454A2A}"/>
                                            </p:graphicEl>
                                          </p:spTgt>
                                        </p:tgtEl>
                                        <p:attrNameLst>
                                          <p:attrName>style.visibility</p:attrName>
                                        </p:attrNameLst>
                                      </p:cBhvr>
                                      <p:to>
                                        <p:strVal val="visible"/>
                                      </p:to>
                                    </p:set>
                                    <p:animEffect transition="in" filter="fade">
                                      <p:cBhvr>
                                        <p:cTn id="38" dur="1000"/>
                                        <p:tgtEl>
                                          <p:spTgt spid="5">
                                            <p:graphicEl>
                                              <a:dgm id="{7905CEB9-B965-42B8-9401-2B06C6454A2A}"/>
                                            </p:graphicEl>
                                          </p:spTgt>
                                        </p:tgtEl>
                                      </p:cBhvr>
                                    </p:animEffect>
                                    <p:anim calcmode="lin" valueType="num">
                                      <p:cBhvr>
                                        <p:cTn id="39" dur="1000" fill="hold"/>
                                        <p:tgtEl>
                                          <p:spTgt spid="5">
                                            <p:graphicEl>
                                              <a:dgm id="{7905CEB9-B965-42B8-9401-2B06C6454A2A}"/>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7905CEB9-B965-42B8-9401-2B06C6454A2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906963"/>
          </a:xfrm>
        </p:spPr>
        <p:txBody>
          <a:bodyPr/>
          <a:lstStyle/>
          <a:p>
            <a:pPr marL="0" indent="0" algn="ctr">
              <a:buNone/>
            </a:pPr>
            <a:r>
              <a:rPr lang="en-US" sz="3600" b="1" i="1" dirty="0">
                <a:solidFill>
                  <a:srgbClr val="00B050"/>
                </a:solidFill>
              </a:rPr>
              <a:t>How do you define parent engagement?</a:t>
            </a:r>
          </a:p>
          <a:p>
            <a:pPr marL="0" indent="0" algn="ctr">
              <a:buNone/>
            </a:pPr>
            <a:endParaRPr lang="en-US" b="1" dirty="0"/>
          </a:p>
          <a:p>
            <a:pPr marL="0" indent="0" algn="ctr">
              <a:buNone/>
            </a:pPr>
            <a:endParaRPr lang="en-US" dirty="0"/>
          </a:p>
          <a:p>
            <a:pPr marL="0" indent="0" algn="ctr">
              <a:buNone/>
            </a:pPr>
            <a:endParaRPr lang="en-US" dirty="0"/>
          </a:p>
          <a:p>
            <a:pPr marL="0" indent="0" algn="ctr">
              <a:buNone/>
            </a:pPr>
            <a:endParaRPr lang="en-US" dirty="0"/>
          </a:p>
        </p:txBody>
      </p:sp>
      <p:sp>
        <p:nvSpPr>
          <p:cNvPr id="2" name="TextBox 1"/>
          <p:cNvSpPr txBox="1"/>
          <p:nvPr/>
        </p:nvSpPr>
        <p:spPr>
          <a:xfrm>
            <a:off x="266700" y="304800"/>
            <a:ext cx="86106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Define Parent Engagement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695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752600"/>
            <a:ext cx="8382000" cy="4343400"/>
          </a:xfrm>
        </p:spPr>
        <p:txBody>
          <a:bodyPr/>
          <a:lstStyle/>
          <a:p>
            <a:pPr marL="514350" indent="-514350">
              <a:buAutoNum type="arabicPeriod"/>
            </a:pPr>
            <a:endParaRPr lang="en-US" dirty="0"/>
          </a:p>
          <a:p>
            <a:pPr marL="514350" indent="-514350">
              <a:buAutoNum type="arabicPeriod"/>
            </a:pPr>
            <a:endParaRPr lang="en-US" dirty="0"/>
          </a:p>
          <a:p>
            <a:pPr marL="514350" indent="-514350" algn="ctr">
              <a:buAutoNum type="arabicPeriod"/>
            </a:pPr>
            <a:endParaRPr lang="en-US" dirty="0"/>
          </a:p>
        </p:txBody>
      </p:sp>
      <p:sp>
        <p:nvSpPr>
          <p:cNvPr id="2" name="TextBox 1"/>
          <p:cNvSpPr txBox="1"/>
          <p:nvPr/>
        </p:nvSpPr>
        <p:spPr>
          <a:xfrm>
            <a:off x="342900" y="228600"/>
            <a:ext cx="84582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Session Objectives</a:t>
            </a:r>
          </a:p>
        </p:txBody>
      </p:sp>
      <p:graphicFrame>
        <p:nvGraphicFramePr>
          <p:cNvPr id="5" name="Diagram 4"/>
          <p:cNvGraphicFramePr/>
          <p:nvPr>
            <p:extLst>
              <p:ext uri="{D42A27DB-BD31-4B8C-83A1-F6EECF244321}">
                <p14:modId xmlns:p14="http://schemas.microsoft.com/office/powerpoint/2010/main" val="2191924825"/>
              </p:ext>
            </p:extLst>
          </p:nvPr>
        </p:nvGraphicFramePr>
        <p:xfrm>
          <a:off x="762000" y="13716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419600"/>
            <a:ext cx="1295402" cy="1226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893" y="1219200"/>
            <a:ext cx="1318669" cy="1225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621" y="2895600"/>
            <a:ext cx="1288040" cy="1226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07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64775"/>
            <a:ext cx="8655132"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t>Research shows: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23" t="9122" r="22061" b="9290"/>
          <a:stretch/>
        </p:blipFill>
        <p:spPr bwMode="auto">
          <a:xfrm rot="820058">
            <a:off x="4606161" y="1545498"/>
            <a:ext cx="3842124" cy="48949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8100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079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514350" indent="-514350">
              <a:buAutoNum type="arabicPeriod"/>
            </a:pPr>
            <a:r>
              <a:rPr lang="en-US" sz="2800" dirty="0"/>
              <a:t>In turn, share one annotated item, but do not comment on it.</a:t>
            </a:r>
          </a:p>
          <a:p>
            <a:pPr marL="514350" indent="-514350">
              <a:buAutoNum type="arabicPeriod"/>
            </a:pPr>
            <a:r>
              <a:rPr lang="en-US" sz="2800" dirty="0"/>
              <a:t>Group members comment in round-robin order about the item.</a:t>
            </a:r>
          </a:p>
          <a:p>
            <a:pPr marL="514350" indent="-514350">
              <a:buAutoNum type="arabicPeriod"/>
            </a:pPr>
            <a:r>
              <a:rPr lang="en-US" sz="2800" dirty="0"/>
              <a:t>The initiating person shares his/her thoughts last.</a:t>
            </a:r>
          </a:p>
          <a:p>
            <a:pPr marL="0" indent="0">
              <a:buNone/>
            </a:pPr>
            <a:endParaRPr lang="en-US" dirty="0"/>
          </a:p>
          <a:p>
            <a:pPr marL="0" indent="0" algn="ctr">
              <a:buNone/>
            </a:pPr>
            <a:r>
              <a:rPr lang="en-US" sz="4000" b="1" dirty="0">
                <a:solidFill>
                  <a:srgbClr val="FF0000"/>
                </a:solidFill>
                <a:effectLst>
                  <a:outerShdw blurRad="38100" dist="38100" dir="2700000" algn="tl">
                    <a:srgbClr val="000000">
                      <a:alpha val="43137"/>
                    </a:srgbClr>
                  </a:outerShdw>
                </a:effectLst>
              </a:rPr>
              <a:t>Repeat pattern in sequence around the table.</a:t>
            </a:r>
          </a:p>
        </p:txBody>
      </p:sp>
      <p:sp>
        <p:nvSpPr>
          <p:cNvPr id="2" name="TextBox 1"/>
          <p:cNvSpPr txBox="1"/>
          <p:nvPr/>
        </p:nvSpPr>
        <p:spPr>
          <a:xfrm>
            <a:off x="457200" y="228600"/>
            <a:ext cx="8382000" cy="76944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a:effectLst>
                  <a:outerShdw blurRad="38100" dist="38100" dir="2700000" algn="tl">
                    <a:srgbClr val="000000">
                      <a:alpha val="43137"/>
                    </a:srgbClr>
                  </a:outerShdw>
                </a:effectLst>
              </a:rPr>
              <a:t>First Turn, Last Turn Protocol</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248400"/>
            <a:ext cx="2514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7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107721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rPr>
              <a:t>Developing Teacher Skills and Spreading the Word</a:t>
            </a:r>
          </a:p>
        </p:txBody>
      </p:sp>
      <p:graphicFrame>
        <p:nvGraphicFramePr>
          <p:cNvPr id="5" name="Diagram 4"/>
          <p:cNvGraphicFramePr/>
          <p:nvPr>
            <p:extLst>
              <p:ext uri="{D42A27DB-BD31-4B8C-83A1-F6EECF244321}">
                <p14:modId xmlns:p14="http://schemas.microsoft.com/office/powerpoint/2010/main" val="889035097"/>
              </p:ext>
            </p:extLst>
          </p:nvPr>
        </p:nvGraphicFramePr>
        <p:xfrm>
          <a:off x="914400" y="1752600"/>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3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7C3A7B86-434A-4F09-9C90-930A26D0EA36}"/>
                                            </p:graphicEl>
                                          </p:spTgt>
                                        </p:tgtEl>
                                        <p:attrNameLst>
                                          <p:attrName>style.visibility</p:attrName>
                                        </p:attrNameLst>
                                      </p:cBhvr>
                                      <p:to>
                                        <p:strVal val="visible"/>
                                      </p:to>
                                    </p:set>
                                    <p:animEffect transition="in" filter="fade">
                                      <p:cBhvr>
                                        <p:cTn id="7" dur="1000"/>
                                        <p:tgtEl>
                                          <p:spTgt spid="5">
                                            <p:graphicEl>
                                              <a:dgm id="{7C3A7B86-434A-4F09-9C90-930A26D0EA36}"/>
                                            </p:graphicEl>
                                          </p:spTgt>
                                        </p:tgtEl>
                                      </p:cBhvr>
                                    </p:animEffect>
                                    <p:anim calcmode="lin" valueType="num">
                                      <p:cBhvr>
                                        <p:cTn id="8" dur="1000" fill="hold"/>
                                        <p:tgtEl>
                                          <p:spTgt spid="5">
                                            <p:graphicEl>
                                              <a:dgm id="{7C3A7B86-434A-4F09-9C90-930A26D0EA36}"/>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7C3A7B86-434A-4F09-9C90-930A26D0EA3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FE8514FD-2A42-48C3-A3BE-106CA9280600}"/>
                                            </p:graphicEl>
                                          </p:spTgt>
                                        </p:tgtEl>
                                        <p:attrNameLst>
                                          <p:attrName>style.visibility</p:attrName>
                                        </p:attrNameLst>
                                      </p:cBhvr>
                                      <p:to>
                                        <p:strVal val="visible"/>
                                      </p:to>
                                    </p:set>
                                    <p:animEffect transition="in" filter="fade">
                                      <p:cBhvr>
                                        <p:cTn id="12" dur="1000"/>
                                        <p:tgtEl>
                                          <p:spTgt spid="5">
                                            <p:graphicEl>
                                              <a:dgm id="{FE8514FD-2A42-48C3-A3BE-106CA9280600}"/>
                                            </p:graphicEl>
                                          </p:spTgt>
                                        </p:tgtEl>
                                      </p:cBhvr>
                                    </p:animEffect>
                                    <p:anim calcmode="lin" valueType="num">
                                      <p:cBhvr>
                                        <p:cTn id="13" dur="1000" fill="hold"/>
                                        <p:tgtEl>
                                          <p:spTgt spid="5">
                                            <p:graphicEl>
                                              <a:dgm id="{FE8514FD-2A42-48C3-A3BE-106CA9280600}"/>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FE8514FD-2A42-48C3-A3BE-106CA928060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E1574728-869F-45D7-B1D6-2BF2BAB4C044}"/>
                                            </p:graphicEl>
                                          </p:spTgt>
                                        </p:tgtEl>
                                        <p:attrNameLst>
                                          <p:attrName>style.visibility</p:attrName>
                                        </p:attrNameLst>
                                      </p:cBhvr>
                                      <p:to>
                                        <p:strVal val="visible"/>
                                      </p:to>
                                    </p:set>
                                    <p:animEffect transition="in" filter="fade">
                                      <p:cBhvr>
                                        <p:cTn id="19" dur="1000"/>
                                        <p:tgtEl>
                                          <p:spTgt spid="5">
                                            <p:graphicEl>
                                              <a:dgm id="{E1574728-869F-45D7-B1D6-2BF2BAB4C044}"/>
                                            </p:graphicEl>
                                          </p:spTgt>
                                        </p:tgtEl>
                                      </p:cBhvr>
                                    </p:animEffect>
                                    <p:anim calcmode="lin" valueType="num">
                                      <p:cBhvr>
                                        <p:cTn id="20" dur="1000" fill="hold"/>
                                        <p:tgtEl>
                                          <p:spTgt spid="5">
                                            <p:graphicEl>
                                              <a:dgm id="{E1574728-869F-45D7-B1D6-2BF2BAB4C044}"/>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E1574728-869F-45D7-B1D6-2BF2BAB4C044}"/>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C1F98281-5E42-44D8-8E1D-5907A85CA569}"/>
                                            </p:graphicEl>
                                          </p:spTgt>
                                        </p:tgtEl>
                                        <p:attrNameLst>
                                          <p:attrName>style.visibility</p:attrName>
                                        </p:attrNameLst>
                                      </p:cBhvr>
                                      <p:to>
                                        <p:strVal val="visible"/>
                                      </p:to>
                                    </p:set>
                                    <p:animEffect transition="in" filter="fade">
                                      <p:cBhvr>
                                        <p:cTn id="24" dur="1000"/>
                                        <p:tgtEl>
                                          <p:spTgt spid="5">
                                            <p:graphicEl>
                                              <a:dgm id="{C1F98281-5E42-44D8-8E1D-5907A85CA569}"/>
                                            </p:graphicEl>
                                          </p:spTgt>
                                        </p:tgtEl>
                                      </p:cBhvr>
                                    </p:animEffect>
                                    <p:anim calcmode="lin" valueType="num">
                                      <p:cBhvr>
                                        <p:cTn id="25" dur="1000" fill="hold"/>
                                        <p:tgtEl>
                                          <p:spTgt spid="5">
                                            <p:graphicEl>
                                              <a:dgm id="{C1F98281-5E42-44D8-8E1D-5907A85CA569}"/>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C1F98281-5E42-44D8-8E1D-5907A85CA56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graphicEl>
                                              <a:dgm id="{1D32CC34-A161-4DF8-9E11-FAB2FB260693}"/>
                                            </p:graphicEl>
                                          </p:spTgt>
                                        </p:tgtEl>
                                        <p:attrNameLst>
                                          <p:attrName>style.visibility</p:attrName>
                                        </p:attrNameLst>
                                      </p:cBhvr>
                                      <p:to>
                                        <p:strVal val="visible"/>
                                      </p:to>
                                    </p:set>
                                    <p:animEffect transition="in" filter="fade">
                                      <p:cBhvr>
                                        <p:cTn id="29" dur="1000"/>
                                        <p:tgtEl>
                                          <p:spTgt spid="5">
                                            <p:graphicEl>
                                              <a:dgm id="{1D32CC34-A161-4DF8-9E11-FAB2FB260693}"/>
                                            </p:graphicEl>
                                          </p:spTgt>
                                        </p:tgtEl>
                                      </p:cBhvr>
                                    </p:animEffect>
                                    <p:anim calcmode="lin" valueType="num">
                                      <p:cBhvr>
                                        <p:cTn id="30" dur="1000" fill="hold"/>
                                        <p:tgtEl>
                                          <p:spTgt spid="5">
                                            <p:graphicEl>
                                              <a:dgm id="{1D32CC34-A161-4DF8-9E11-FAB2FB260693}"/>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1D32CC34-A161-4DF8-9E11-FAB2FB260693}"/>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graphicEl>
                                              <a:dgm id="{8EC14AD9-5C5C-4D82-B003-C5143860587C}"/>
                                            </p:graphicEl>
                                          </p:spTgt>
                                        </p:tgtEl>
                                        <p:attrNameLst>
                                          <p:attrName>style.visibility</p:attrName>
                                        </p:attrNameLst>
                                      </p:cBhvr>
                                      <p:to>
                                        <p:strVal val="visible"/>
                                      </p:to>
                                    </p:set>
                                    <p:animEffect transition="in" filter="fade">
                                      <p:cBhvr>
                                        <p:cTn id="36" dur="1000"/>
                                        <p:tgtEl>
                                          <p:spTgt spid="5">
                                            <p:graphicEl>
                                              <a:dgm id="{8EC14AD9-5C5C-4D82-B003-C5143860587C}"/>
                                            </p:graphicEl>
                                          </p:spTgt>
                                        </p:tgtEl>
                                      </p:cBhvr>
                                    </p:animEffect>
                                    <p:anim calcmode="lin" valueType="num">
                                      <p:cBhvr>
                                        <p:cTn id="37" dur="1000" fill="hold"/>
                                        <p:tgtEl>
                                          <p:spTgt spid="5">
                                            <p:graphicEl>
                                              <a:dgm id="{8EC14AD9-5C5C-4D82-B003-C5143860587C}"/>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8EC14AD9-5C5C-4D82-B003-C5143860587C}"/>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graphicEl>
                                              <a:dgm id="{CA1097B1-FC05-4B1B-9B77-BED698E8F465}"/>
                                            </p:graphicEl>
                                          </p:spTgt>
                                        </p:tgtEl>
                                        <p:attrNameLst>
                                          <p:attrName>style.visibility</p:attrName>
                                        </p:attrNameLst>
                                      </p:cBhvr>
                                      <p:to>
                                        <p:strVal val="visible"/>
                                      </p:to>
                                    </p:set>
                                    <p:animEffect transition="in" filter="fade">
                                      <p:cBhvr>
                                        <p:cTn id="41" dur="1000"/>
                                        <p:tgtEl>
                                          <p:spTgt spid="5">
                                            <p:graphicEl>
                                              <a:dgm id="{CA1097B1-FC05-4B1B-9B77-BED698E8F465}"/>
                                            </p:graphicEl>
                                          </p:spTgt>
                                        </p:tgtEl>
                                      </p:cBhvr>
                                    </p:animEffect>
                                    <p:anim calcmode="lin" valueType="num">
                                      <p:cBhvr>
                                        <p:cTn id="42" dur="1000" fill="hold"/>
                                        <p:tgtEl>
                                          <p:spTgt spid="5">
                                            <p:graphicEl>
                                              <a:dgm id="{CA1097B1-FC05-4B1B-9B77-BED698E8F465}"/>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CA1097B1-FC05-4B1B-9B77-BED698E8F465}"/>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graphicEl>
                                              <a:dgm id="{D4C2E6CE-D7BD-41E1-919A-F2145A50B4AE}"/>
                                            </p:graphicEl>
                                          </p:spTgt>
                                        </p:tgtEl>
                                        <p:attrNameLst>
                                          <p:attrName>style.visibility</p:attrName>
                                        </p:attrNameLst>
                                      </p:cBhvr>
                                      <p:to>
                                        <p:strVal val="visible"/>
                                      </p:to>
                                    </p:set>
                                    <p:animEffect transition="in" filter="fade">
                                      <p:cBhvr>
                                        <p:cTn id="46" dur="1000"/>
                                        <p:tgtEl>
                                          <p:spTgt spid="5">
                                            <p:graphicEl>
                                              <a:dgm id="{D4C2E6CE-D7BD-41E1-919A-F2145A50B4AE}"/>
                                            </p:graphicEl>
                                          </p:spTgt>
                                        </p:tgtEl>
                                      </p:cBhvr>
                                    </p:animEffect>
                                    <p:anim calcmode="lin" valueType="num">
                                      <p:cBhvr>
                                        <p:cTn id="47" dur="1000" fill="hold"/>
                                        <p:tgtEl>
                                          <p:spTgt spid="5">
                                            <p:graphicEl>
                                              <a:dgm id="{D4C2E6CE-D7BD-41E1-919A-F2145A50B4AE}"/>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D4C2E6CE-D7BD-41E1-919A-F2145A50B4AE}"/>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graphicEl>
                                              <a:dgm id="{058D4799-88A4-492C-8F36-1C0693D747FC}"/>
                                            </p:graphicEl>
                                          </p:spTgt>
                                        </p:tgtEl>
                                        <p:attrNameLst>
                                          <p:attrName>style.visibility</p:attrName>
                                        </p:attrNameLst>
                                      </p:cBhvr>
                                      <p:to>
                                        <p:strVal val="visible"/>
                                      </p:to>
                                    </p:set>
                                    <p:animEffect transition="in" filter="fade">
                                      <p:cBhvr>
                                        <p:cTn id="53" dur="1000"/>
                                        <p:tgtEl>
                                          <p:spTgt spid="5">
                                            <p:graphicEl>
                                              <a:dgm id="{058D4799-88A4-492C-8F36-1C0693D747FC}"/>
                                            </p:graphicEl>
                                          </p:spTgt>
                                        </p:tgtEl>
                                      </p:cBhvr>
                                    </p:animEffect>
                                    <p:anim calcmode="lin" valueType="num">
                                      <p:cBhvr>
                                        <p:cTn id="54" dur="1000" fill="hold"/>
                                        <p:tgtEl>
                                          <p:spTgt spid="5">
                                            <p:graphicEl>
                                              <a:dgm id="{058D4799-88A4-492C-8F36-1C0693D747FC}"/>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058D4799-88A4-492C-8F36-1C0693D747FC}"/>
                                            </p:graphic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graphicEl>
                                              <a:dgm id="{26489648-624E-42F9-805A-A09BD0A6AAE4}"/>
                                            </p:graphicEl>
                                          </p:spTgt>
                                        </p:tgtEl>
                                        <p:attrNameLst>
                                          <p:attrName>style.visibility</p:attrName>
                                        </p:attrNameLst>
                                      </p:cBhvr>
                                      <p:to>
                                        <p:strVal val="visible"/>
                                      </p:to>
                                    </p:set>
                                    <p:animEffect transition="in" filter="fade">
                                      <p:cBhvr>
                                        <p:cTn id="58" dur="1000"/>
                                        <p:tgtEl>
                                          <p:spTgt spid="5">
                                            <p:graphicEl>
                                              <a:dgm id="{26489648-624E-42F9-805A-A09BD0A6AAE4}"/>
                                            </p:graphicEl>
                                          </p:spTgt>
                                        </p:tgtEl>
                                      </p:cBhvr>
                                    </p:animEffect>
                                    <p:anim calcmode="lin" valueType="num">
                                      <p:cBhvr>
                                        <p:cTn id="59" dur="1000" fill="hold"/>
                                        <p:tgtEl>
                                          <p:spTgt spid="5">
                                            <p:graphicEl>
                                              <a:dgm id="{26489648-624E-42F9-805A-A09BD0A6AAE4}"/>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26489648-624E-42F9-805A-A09BD0A6AAE4}"/>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
                                            <p:graphicEl>
                                              <a:dgm id="{5319690A-BE2F-46E9-AF8B-E6C0CF659D07}"/>
                                            </p:graphicEl>
                                          </p:spTgt>
                                        </p:tgtEl>
                                        <p:attrNameLst>
                                          <p:attrName>style.visibility</p:attrName>
                                        </p:attrNameLst>
                                      </p:cBhvr>
                                      <p:to>
                                        <p:strVal val="visible"/>
                                      </p:to>
                                    </p:set>
                                    <p:animEffect transition="in" filter="fade">
                                      <p:cBhvr>
                                        <p:cTn id="63" dur="1000"/>
                                        <p:tgtEl>
                                          <p:spTgt spid="5">
                                            <p:graphicEl>
                                              <a:dgm id="{5319690A-BE2F-46E9-AF8B-E6C0CF659D07}"/>
                                            </p:graphicEl>
                                          </p:spTgt>
                                        </p:tgtEl>
                                      </p:cBhvr>
                                    </p:animEffect>
                                    <p:anim calcmode="lin" valueType="num">
                                      <p:cBhvr>
                                        <p:cTn id="64" dur="1000" fill="hold"/>
                                        <p:tgtEl>
                                          <p:spTgt spid="5">
                                            <p:graphicEl>
                                              <a:dgm id="{5319690A-BE2F-46E9-AF8B-E6C0CF659D07}"/>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5319690A-BE2F-46E9-AF8B-E6C0CF659D0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8477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rPr>
              <a:t>Introduce Academic Standards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94" t="6596" r="23079" b="4763"/>
          <a:stretch/>
        </p:blipFill>
        <p:spPr bwMode="auto">
          <a:xfrm rot="20895544">
            <a:off x="723894" y="1487665"/>
            <a:ext cx="2755713" cy="3525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28" t="5927" r="22928" b="4668"/>
          <a:stretch/>
        </p:blipFill>
        <p:spPr bwMode="auto">
          <a:xfrm rot="312596">
            <a:off x="2209800" y="1447800"/>
            <a:ext cx="2667000" cy="3452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77" t="6123" r="23170" b="4649"/>
          <a:stretch/>
        </p:blipFill>
        <p:spPr bwMode="auto">
          <a:xfrm rot="21246445">
            <a:off x="3982241" y="1445000"/>
            <a:ext cx="2707875" cy="3504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94" t="5531" r="22988" b="4535"/>
          <a:stretch/>
        </p:blipFill>
        <p:spPr bwMode="auto">
          <a:xfrm rot="308744">
            <a:off x="5504582" y="1561398"/>
            <a:ext cx="2592548" cy="3359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5486400"/>
            <a:ext cx="7543801" cy="830997"/>
          </a:xfrm>
          <a:prstGeom prst="rect">
            <a:avLst/>
          </a:prstGeom>
          <a:noFill/>
        </p:spPr>
        <p:txBody>
          <a:bodyPr wrap="square" rtlCol="0">
            <a:spAutoFit/>
          </a:bodyPr>
          <a:lstStyle/>
          <a:p>
            <a:pPr algn="ctr"/>
            <a:r>
              <a:rPr lang="en-US" dirty="0"/>
              <a:t>      </a:t>
            </a:r>
            <a:r>
              <a:rPr lang="en-US" sz="2400" b="1" dirty="0">
                <a:solidFill>
                  <a:srgbClr val="C00000"/>
                </a:solidFill>
              </a:rPr>
              <a:t>Source: </a:t>
            </a:r>
            <a:r>
              <a:rPr lang="en-US" sz="2400" b="1" dirty="0">
                <a:solidFill>
                  <a:srgbClr val="00B050"/>
                </a:solidFill>
                <a:hlinkClick r:id="rId7"/>
              </a:rPr>
              <a:t>http://www.cgcs.org/page/366</a:t>
            </a:r>
            <a:endParaRPr lang="en-US" sz="2400" b="1" dirty="0">
              <a:solidFill>
                <a:srgbClr val="00B050"/>
              </a:solidFill>
            </a:endParaRPr>
          </a:p>
          <a:p>
            <a:pPr algn="ctr"/>
            <a:r>
              <a:rPr lang="en-US" sz="2400" b="1" dirty="0">
                <a:solidFill>
                  <a:srgbClr val="00B050"/>
                </a:solidFill>
              </a:rPr>
              <a:t> </a:t>
            </a:r>
          </a:p>
        </p:txBody>
      </p:sp>
      <p:pic>
        <p:nvPicPr>
          <p:cNvPr id="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55" t="47667" r="65249" b="28314"/>
          <a:stretch/>
        </p:blipFill>
        <p:spPr bwMode="auto">
          <a:xfrm>
            <a:off x="144968" y="141845"/>
            <a:ext cx="1326822" cy="100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497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5782</TotalTime>
  <Words>2585</Words>
  <Application>Microsoft Macintosh PowerPoint</Application>
  <PresentationFormat>On-screen Show (4:3)</PresentationFormat>
  <Paragraphs>217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Berlin Sans FB Demi</vt:lpstr>
      <vt:lpstr>Calibri</vt:lpstr>
      <vt:lpstr>Wingdings</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 our definition of parent engagement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7 PRO SP1 X64</dc:creator>
  <cp:lastModifiedBy>Camp, Morena</cp:lastModifiedBy>
  <cp:revision>200</cp:revision>
  <cp:lastPrinted>2015-11-02T17:37:02Z</cp:lastPrinted>
  <dcterms:created xsi:type="dcterms:W3CDTF">2015-10-19T20:36:42Z</dcterms:created>
  <dcterms:modified xsi:type="dcterms:W3CDTF">2020-10-01T18:56:35Z</dcterms:modified>
</cp:coreProperties>
</file>